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1" r:id="rId5"/>
    <p:sldId id="288" r:id="rId6"/>
    <p:sldId id="262" r:id="rId7"/>
    <p:sldId id="305" r:id="rId8"/>
    <p:sldId id="256" r:id="rId9"/>
    <p:sldId id="306" r:id="rId10"/>
    <p:sldId id="308" r:id="rId11"/>
    <p:sldId id="310" r:id="rId12"/>
    <p:sldId id="311" r:id="rId13"/>
    <p:sldId id="313" r:id="rId14"/>
    <p:sldId id="314" r:id="rId15"/>
    <p:sldId id="315" r:id="rId16"/>
    <p:sldId id="293" r:id="rId17"/>
    <p:sldId id="316" r:id="rId18"/>
    <p:sldId id="321" r:id="rId19"/>
    <p:sldId id="319" r:id="rId20"/>
    <p:sldId id="322" r:id="rId21"/>
    <p:sldId id="323" r:id="rId22"/>
    <p:sldId id="276" r:id="rId23"/>
    <p:sldId id="324" r:id="rId24"/>
    <p:sldId id="325" r:id="rId25"/>
    <p:sldId id="330" r:id="rId26"/>
    <p:sldId id="326" r:id="rId27"/>
    <p:sldId id="327" r:id="rId28"/>
    <p:sldId id="328" r:id="rId29"/>
    <p:sldId id="274" r:id="rId30"/>
    <p:sldId id="299" r:id="rId31"/>
    <p:sldId id="329" r:id="rId32"/>
    <p:sldId id="303" r:id="rId33"/>
    <p:sldId id="282" r:id="rId3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7D7B"/>
    <a:srgbClr val="CD222D"/>
    <a:srgbClr val="E8E6E6"/>
    <a:srgbClr val="404040"/>
    <a:srgbClr val="DEDC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snapToObjects="1">
      <p:cViewPr varScale="1">
        <p:scale>
          <a:sx n="113" d="100"/>
          <a:sy n="113" d="100"/>
        </p:scale>
        <p:origin x="159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B2043-0C18-4A21-BBF0-99819F539FA3}"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s-ES"/>
        </a:p>
      </dgm:t>
    </dgm:pt>
    <dgm:pt modelId="{57E0B261-F776-4F7D-A364-2DFDB60EA1CC}">
      <dgm:prSet phldrT="[Texto]" custT="1"/>
      <dgm:spPr/>
      <dgm:t>
        <a:bodyPr/>
        <a:lstStyle/>
        <a:p>
          <a:r>
            <a:rPr lang="es-ES" sz="3600" dirty="0"/>
            <a:t>ZER</a:t>
          </a:r>
        </a:p>
      </dgm:t>
    </dgm:pt>
    <dgm:pt modelId="{D8B8F5B1-1347-4981-A53B-FCF10816657D}" type="parTrans" cxnId="{557BAAF7-5D2C-408B-B317-541510C031F9}">
      <dgm:prSet/>
      <dgm:spPr/>
      <dgm:t>
        <a:bodyPr/>
        <a:lstStyle/>
        <a:p>
          <a:endParaRPr lang="es-ES"/>
        </a:p>
      </dgm:t>
    </dgm:pt>
    <dgm:pt modelId="{F2A853EC-A3AE-4390-8DAD-C6BB8666FC48}" type="sibTrans" cxnId="{557BAAF7-5D2C-408B-B317-541510C031F9}">
      <dgm:prSet/>
      <dgm:spPr/>
      <dgm:t>
        <a:bodyPr/>
        <a:lstStyle/>
        <a:p>
          <a:endParaRPr lang="es-ES"/>
        </a:p>
      </dgm:t>
    </dgm:pt>
    <dgm:pt modelId="{7EFF2E17-F98C-47B4-B934-6EAAC47202D5}">
      <dgm:prSet phldrT="[Texto]" custT="1"/>
      <dgm:spPr/>
      <dgm:t>
        <a:bodyPr/>
        <a:lstStyle/>
        <a:p>
          <a:r>
            <a:rPr lang="es-ES" sz="3600" dirty="0"/>
            <a:t>NOLA</a:t>
          </a:r>
        </a:p>
      </dgm:t>
    </dgm:pt>
    <dgm:pt modelId="{3F3FDF4C-711D-42BF-8FC4-AC34047509E1}" type="parTrans" cxnId="{9DD7B1D4-4567-4B51-ADC7-3E2B8D9CB097}">
      <dgm:prSet/>
      <dgm:spPr/>
      <dgm:t>
        <a:bodyPr/>
        <a:lstStyle/>
        <a:p>
          <a:endParaRPr lang="es-ES"/>
        </a:p>
      </dgm:t>
    </dgm:pt>
    <dgm:pt modelId="{DBF6FAA8-B798-46D7-AA84-653A34E55B78}" type="sibTrans" cxnId="{9DD7B1D4-4567-4B51-ADC7-3E2B8D9CB097}">
      <dgm:prSet/>
      <dgm:spPr/>
      <dgm:t>
        <a:bodyPr/>
        <a:lstStyle/>
        <a:p>
          <a:endParaRPr lang="es-ES"/>
        </a:p>
      </dgm:t>
    </dgm:pt>
    <dgm:pt modelId="{B65F4AD5-AAD8-4E01-9ADA-76C8B36DE394}">
      <dgm:prSet custT="1"/>
      <dgm:spPr/>
      <dgm:t>
        <a:bodyPr/>
        <a:lstStyle/>
        <a:p>
          <a:pPr algn="ctr"/>
          <a:r>
            <a:rPr lang="es-ES" sz="2600" dirty="0" err="1">
              <a:solidFill>
                <a:schemeClr val="tx1"/>
              </a:solidFill>
            </a:rPr>
            <a:t>Zaintza</a:t>
          </a:r>
          <a:endParaRPr lang="es-ES" sz="2600" dirty="0">
            <a:solidFill>
              <a:schemeClr val="tx1"/>
            </a:solidFill>
          </a:endParaRPr>
        </a:p>
      </dgm:t>
    </dgm:pt>
    <dgm:pt modelId="{310A2B28-3DE6-49FA-BEE9-F9477F6DF319}" type="parTrans" cxnId="{29525886-F807-4C4C-B561-D3BC0605D6BD}">
      <dgm:prSet/>
      <dgm:spPr/>
      <dgm:t>
        <a:bodyPr/>
        <a:lstStyle/>
        <a:p>
          <a:endParaRPr lang="es-ES"/>
        </a:p>
      </dgm:t>
    </dgm:pt>
    <dgm:pt modelId="{8AC414B1-FAA7-4B1E-B9E7-CB2695CA4379}" type="sibTrans" cxnId="{29525886-F807-4C4C-B561-D3BC0605D6BD}">
      <dgm:prSet/>
      <dgm:spPr/>
      <dgm:t>
        <a:bodyPr/>
        <a:lstStyle/>
        <a:p>
          <a:endParaRPr lang="es-ES"/>
        </a:p>
      </dgm:t>
    </dgm:pt>
    <dgm:pt modelId="{D241DC1D-3515-4419-BB8F-CEB57ACECDA1}">
      <dgm:prSet custT="1"/>
      <dgm:spPr/>
      <dgm:t>
        <a:bodyPr/>
        <a:lstStyle/>
        <a:p>
          <a:pPr algn="ctr"/>
          <a:r>
            <a:rPr lang="es-ES" sz="2600" dirty="0" err="1">
              <a:solidFill>
                <a:schemeClr val="tx1"/>
              </a:solidFill>
            </a:rPr>
            <a:t>Esperantza</a:t>
          </a:r>
          <a:endParaRPr lang="es-ES" sz="2600" dirty="0">
            <a:solidFill>
              <a:schemeClr val="tx1"/>
            </a:solidFill>
          </a:endParaRPr>
        </a:p>
      </dgm:t>
    </dgm:pt>
    <dgm:pt modelId="{F8394D53-2829-4690-B374-B3B5708F527B}" type="parTrans" cxnId="{7EB49AC9-4E08-43AA-BCCD-C2D672F9C5D2}">
      <dgm:prSet/>
      <dgm:spPr/>
      <dgm:t>
        <a:bodyPr/>
        <a:lstStyle/>
        <a:p>
          <a:endParaRPr lang="es-ES"/>
        </a:p>
      </dgm:t>
    </dgm:pt>
    <dgm:pt modelId="{43E30522-4503-4DDA-9369-11A2AD48FBC7}" type="sibTrans" cxnId="{7EB49AC9-4E08-43AA-BCCD-C2D672F9C5D2}">
      <dgm:prSet/>
      <dgm:spPr/>
      <dgm:t>
        <a:bodyPr/>
        <a:lstStyle/>
        <a:p>
          <a:endParaRPr lang="es-ES"/>
        </a:p>
      </dgm:t>
    </dgm:pt>
    <dgm:pt modelId="{C4B7E605-406D-49A2-8D42-0F8975B39E5E}">
      <dgm:prSet custT="1"/>
      <dgm:spPr/>
      <dgm:t>
        <a:bodyPr/>
        <a:lstStyle/>
        <a:p>
          <a:pPr algn="ctr"/>
          <a:r>
            <a:rPr lang="es-ES" sz="2600" dirty="0">
              <a:solidFill>
                <a:schemeClr val="tx1"/>
              </a:solidFill>
            </a:rPr>
            <a:t>Parte-</a:t>
          </a:r>
          <a:r>
            <a:rPr lang="es-ES" sz="2600" dirty="0" err="1">
              <a:solidFill>
                <a:schemeClr val="tx1"/>
              </a:solidFill>
            </a:rPr>
            <a:t>hartzea</a:t>
          </a:r>
          <a:endParaRPr lang="es-ES" sz="2600" dirty="0">
            <a:solidFill>
              <a:schemeClr val="tx1"/>
            </a:solidFill>
          </a:endParaRPr>
        </a:p>
      </dgm:t>
    </dgm:pt>
    <dgm:pt modelId="{26A04A66-724D-49CE-BF49-A902CD79BDCA}" type="parTrans" cxnId="{638CF390-0D2C-49E1-9F5C-5BA81B7A67C8}">
      <dgm:prSet/>
      <dgm:spPr/>
      <dgm:t>
        <a:bodyPr/>
        <a:lstStyle/>
        <a:p>
          <a:endParaRPr lang="es-ES"/>
        </a:p>
      </dgm:t>
    </dgm:pt>
    <dgm:pt modelId="{D6974D55-353C-4C7E-96CE-B16CFD5EDDD1}" type="sibTrans" cxnId="{638CF390-0D2C-49E1-9F5C-5BA81B7A67C8}">
      <dgm:prSet/>
      <dgm:spPr/>
      <dgm:t>
        <a:bodyPr/>
        <a:lstStyle/>
        <a:p>
          <a:endParaRPr lang="es-ES"/>
        </a:p>
      </dgm:t>
    </dgm:pt>
    <dgm:pt modelId="{F7387C03-CBE8-4B7A-959B-79ADD520D7C8}">
      <dgm:prSet phldrT="[Texto]" custT="1"/>
      <dgm:spPr/>
      <dgm:t>
        <a:bodyPr/>
        <a:lstStyle/>
        <a:p>
          <a:pPr algn="ctr">
            <a:buNone/>
          </a:pPr>
          <a:r>
            <a:rPr lang="es-ES" sz="2800" dirty="0"/>
            <a:t>KOMUNITATEA: </a:t>
          </a:r>
          <a:r>
            <a:rPr lang="es-ES" sz="2800" dirty="0" err="1"/>
            <a:t>Komunitatea</a:t>
          </a:r>
          <a:r>
            <a:rPr lang="es-ES" sz="2800" dirty="0"/>
            <a:t> </a:t>
          </a:r>
          <a:r>
            <a:rPr lang="es-ES" sz="2800" dirty="0" err="1"/>
            <a:t>inklusio-gune</a:t>
          </a:r>
          <a:r>
            <a:rPr lang="es-ES" sz="2800" dirty="0"/>
            <a:t> </a:t>
          </a:r>
          <a:r>
            <a:rPr lang="es-ES" sz="2800" dirty="0" err="1"/>
            <a:t>gisa</a:t>
          </a:r>
          <a:r>
            <a:rPr lang="es-ES" sz="2800" dirty="0"/>
            <a:t>, </a:t>
          </a:r>
          <a:r>
            <a:rPr lang="es-ES" sz="2800" dirty="0" err="1"/>
            <a:t>loturak</a:t>
          </a:r>
          <a:r>
            <a:rPr lang="es-ES" sz="2800" dirty="0"/>
            <a:t> </a:t>
          </a:r>
          <a:r>
            <a:rPr lang="es-ES" sz="2800" dirty="0" err="1"/>
            <a:t>sortzea</a:t>
          </a:r>
          <a:r>
            <a:rPr lang="es-ES" sz="2800" dirty="0"/>
            <a:t>, parte-</a:t>
          </a:r>
          <a:r>
            <a:rPr lang="es-ES" sz="2800" dirty="0" err="1"/>
            <a:t>hartzea</a:t>
          </a:r>
          <a:r>
            <a:rPr lang="es-ES" sz="2800" dirty="0"/>
            <a:t>, </a:t>
          </a:r>
          <a:r>
            <a:rPr lang="es-ES" sz="2800" dirty="0" err="1"/>
            <a:t>aniztasuna</a:t>
          </a:r>
          <a:r>
            <a:rPr lang="es-ES" sz="2800" dirty="0"/>
            <a:t>, </a:t>
          </a:r>
          <a:r>
            <a:rPr lang="es-ES" sz="2800" dirty="0" err="1"/>
            <a:t>topaketa</a:t>
          </a:r>
          <a:r>
            <a:rPr lang="es-ES" sz="2800" dirty="0"/>
            <a:t>...</a:t>
          </a:r>
          <a:endParaRPr lang="es-ES" sz="2600" dirty="0"/>
        </a:p>
      </dgm:t>
    </dgm:pt>
    <dgm:pt modelId="{070CC6EE-40DD-4E6D-9424-3E4EFDDD4F47}" type="parTrans" cxnId="{BF7C05BA-773E-4073-98E7-D4CF3F0400D8}">
      <dgm:prSet/>
      <dgm:spPr/>
      <dgm:t>
        <a:bodyPr/>
        <a:lstStyle/>
        <a:p>
          <a:endParaRPr lang="es-ES"/>
        </a:p>
      </dgm:t>
    </dgm:pt>
    <dgm:pt modelId="{4036A0D2-DFD1-4379-BA15-08283D148E4A}" type="sibTrans" cxnId="{BF7C05BA-773E-4073-98E7-D4CF3F0400D8}">
      <dgm:prSet/>
      <dgm:spPr/>
      <dgm:t>
        <a:bodyPr/>
        <a:lstStyle/>
        <a:p>
          <a:endParaRPr lang="es-ES"/>
        </a:p>
      </dgm:t>
    </dgm:pt>
    <dgm:pt modelId="{7BC0E719-E523-4EBE-A50A-DF900192A671}" type="pres">
      <dgm:prSet presAssocID="{D1EB2043-0C18-4A21-BBF0-99819F539FA3}" presName="linear" presStyleCnt="0">
        <dgm:presLayoutVars>
          <dgm:animLvl val="lvl"/>
          <dgm:resizeHandles val="exact"/>
        </dgm:presLayoutVars>
      </dgm:prSet>
      <dgm:spPr/>
    </dgm:pt>
    <dgm:pt modelId="{07791E8F-4032-4025-8FCC-223839F54EED}" type="pres">
      <dgm:prSet presAssocID="{57E0B261-F776-4F7D-A364-2DFDB60EA1CC}" presName="parentText" presStyleLbl="node1" presStyleIdx="0" presStyleCnt="5" custLinFactY="-4757" custLinFactNeighborY="-100000">
        <dgm:presLayoutVars>
          <dgm:chMax val="0"/>
          <dgm:bulletEnabled val="1"/>
        </dgm:presLayoutVars>
      </dgm:prSet>
      <dgm:spPr/>
    </dgm:pt>
    <dgm:pt modelId="{CCED61B2-79DF-4422-B768-984A32141382}" type="pres">
      <dgm:prSet presAssocID="{57E0B261-F776-4F7D-A364-2DFDB60EA1CC}" presName="childText" presStyleLbl="revTx" presStyleIdx="0" presStyleCnt="1" custScaleY="81324" custLinFactNeighborX="205" custLinFactNeighborY="16282">
        <dgm:presLayoutVars>
          <dgm:bulletEnabled val="1"/>
        </dgm:presLayoutVars>
      </dgm:prSet>
      <dgm:spPr/>
    </dgm:pt>
    <dgm:pt modelId="{F2DA08AF-5A6E-4BBF-9560-F74837101055}" type="pres">
      <dgm:prSet presAssocID="{7EFF2E17-F98C-47B4-B934-6EAAC47202D5}" presName="parentText" presStyleLbl="node1" presStyleIdx="1" presStyleCnt="5" custLinFactY="105855" custLinFactNeighborX="205" custLinFactNeighborY="200000">
        <dgm:presLayoutVars>
          <dgm:chMax val="0"/>
          <dgm:bulletEnabled val="1"/>
        </dgm:presLayoutVars>
      </dgm:prSet>
      <dgm:spPr/>
    </dgm:pt>
    <dgm:pt modelId="{D9A15A64-933E-49CB-9476-4EC8210EC73C}" type="pres">
      <dgm:prSet presAssocID="{DBF6FAA8-B798-46D7-AA84-653A34E55B78}" presName="spacer" presStyleCnt="0"/>
      <dgm:spPr/>
    </dgm:pt>
    <dgm:pt modelId="{D0E4EAB0-F8BC-4BAB-AF82-162528F64C5B}" type="pres">
      <dgm:prSet presAssocID="{B65F4AD5-AAD8-4E01-9ADA-76C8B36DE394}" presName="parentText" presStyleLbl="node1" presStyleIdx="2" presStyleCnt="5" custScaleX="43405" custLinFactY="112714" custLinFactNeighborX="-25230" custLinFactNeighborY="200000">
        <dgm:presLayoutVars>
          <dgm:chMax val="0"/>
          <dgm:bulletEnabled val="1"/>
        </dgm:presLayoutVars>
      </dgm:prSet>
      <dgm:spPr/>
    </dgm:pt>
    <dgm:pt modelId="{AE34C3D3-79C3-4C6F-84C3-F4DE81BDB7D8}" type="pres">
      <dgm:prSet presAssocID="{8AC414B1-FAA7-4B1E-B9E7-CB2695CA4379}" presName="spacer" presStyleCnt="0"/>
      <dgm:spPr/>
    </dgm:pt>
    <dgm:pt modelId="{6A579D9D-A4C8-4F2C-A2AD-1826FBB5407C}" type="pres">
      <dgm:prSet presAssocID="{D241DC1D-3515-4419-BB8F-CEB57ACECDA1}" presName="parentText" presStyleLbl="node1" presStyleIdx="3" presStyleCnt="5" custScaleX="38630" custLinFactY="21740" custLinFactNeighborX="28175" custLinFactNeighborY="100000">
        <dgm:presLayoutVars>
          <dgm:chMax val="0"/>
          <dgm:bulletEnabled val="1"/>
        </dgm:presLayoutVars>
      </dgm:prSet>
      <dgm:spPr/>
    </dgm:pt>
    <dgm:pt modelId="{4FB7AF69-5976-41C0-A251-48C1A1141749}" type="pres">
      <dgm:prSet presAssocID="{43E30522-4503-4DDA-9369-11A2AD48FBC7}" presName="spacer" presStyleCnt="0"/>
      <dgm:spPr/>
    </dgm:pt>
    <dgm:pt modelId="{43BD5D58-721A-49B2-8D3B-537BBC80AFD5}" type="pres">
      <dgm:prSet presAssocID="{C4B7E605-406D-49A2-8D42-0F8975B39E5E}" presName="parentText" presStyleLbl="node1" presStyleIdx="4" presStyleCnt="5" custScaleX="59259" custLinFactY="17627" custLinFactNeighborX="-2348" custLinFactNeighborY="100000">
        <dgm:presLayoutVars>
          <dgm:chMax val="0"/>
          <dgm:bulletEnabled val="1"/>
        </dgm:presLayoutVars>
      </dgm:prSet>
      <dgm:spPr/>
    </dgm:pt>
  </dgm:ptLst>
  <dgm:cxnLst>
    <dgm:cxn modelId="{3D874B62-DE20-4EBE-BEAF-379A60AA5924}" type="presOf" srcId="{57E0B261-F776-4F7D-A364-2DFDB60EA1CC}" destId="{07791E8F-4032-4025-8FCC-223839F54EED}" srcOrd="0" destOrd="0" presId="urn:microsoft.com/office/officeart/2005/8/layout/vList2"/>
    <dgm:cxn modelId="{5BA8A863-395F-4E9F-ADCE-7A8D74060AB0}" type="presOf" srcId="{D241DC1D-3515-4419-BB8F-CEB57ACECDA1}" destId="{6A579D9D-A4C8-4F2C-A2AD-1826FBB5407C}" srcOrd="0" destOrd="0" presId="urn:microsoft.com/office/officeart/2005/8/layout/vList2"/>
    <dgm:cxn modelId="{3D813C6B-247A-4014-BFA1-0F8661DF1B24}" type="presOf" srcId="{7EFF2E17-F98C-47B4-B934-6EAAC47202D5}" destId="{F2DA08AF-5A6E-4BBF-9560-F74837101055}" srcOrd="0" destOrd="0" presId="urn:microsoft.com/office/officeart/2005/8/layout/vList2"/>
    <dgm:cxn modelId="{29525886-F807-4C4C-B561-D3BC0605D6BD}" srcId="{D1EB2043-0C18-4A21-BBF0-99819F539FA3}" destId="{B65F4AD5-AAD8-4E01-9ADA-76C8B36DE394}" srcOrd="2" destOrd="0" parTransId="{310A2B28-3DE6-49FA-BEE9-F9477F6DF319}" sibTransId="{8AC414B1-FAA7-4B1E-B9E7-CB2695CA4379}"/>
    <dgm:cxn modelId="{1B32EA8F-6990-435A-A45D-A83F2898393E}" type="presOf" srcId="{D1EB2043-0C18-4A21-BBF0-99819F539FA3}" destId="{7BC0E719-E523-4EBE-A50A-DF900192A671}" srcOrd="0" destOrd="0" presId="urn:microsoft.com/office/officeart/2005/8/layout/vList2"/>
    <dgm:cxn modelId="{638CF390-0D2C-49E1-9F5C-5BA81B7A67C8}" srcId="{D1EB2043-0C18-4A21-BBF0-99819F539FA3}" destId="{C4B7E605-406D-49A2-8D42-0F8975B39E5E}" srcOrd="4" destOrd="0" parTransId="{26A04A66-724D-49CE-BF49-A902CD79BDCA}" sibTransId="{D6974D55-353C-4C7E-96CE-B16CFD5EDDD1}"/>
    <dgm:cxn modelId="{BF7C05BA-773E-4073-98E7-D4CF3F0400D8}" srcId="{57E0B261-F776-4F7D-A364-2DFDB60EA1CC}" destId="{F7387C03-CBE8-4B7A-959B-79ADD520D7C8}" srcOrd="0" destOrd="0" parTransId="{070CC6EE-40DD-4E6D-9424-3E4EFDDD4F47}" sibTransId="{4036A0D2-DFD1-4379-BA15-08283D148E4A}"/>
    <dgm:cxn modelId="{7EB49AC9-4E08-43AA-BCCD-C2D672F9C5D2}" srcId="{D1EB2043-0C18-4A21-BBF0-99819F539FA3}" destId="{D241DC1D-3515-4419-BB8F-CEB57ACECDA1}" srcOrd="3" destOrd="0" parTransId="{F8394D53-2829-4690-B374-B3B5708F527B}" sibTransId="{43E30522-4503-4DDA-9369-11A2AD48FBC7}"/>
    <dgm:cxn modelId="{9DD7B1D4-4567-4B51-ADC7-3E2B8D9CB097}" srcId="{D1EB2043-0C18-4A21-BBF0-99819F539FA3}" destId="{7EFF2E17-F98C-47B4-B934-6EAAC47202D5}" srcOrd="1" destOrd="0" parTransId="{3F3FDF4C-711D-42BF-8FC4-AC34047509E1}" sibTransId="{DBF6FAA8-B798-46D7-AA84-653A34E55B78}"/>
    <dgm:cxn modelId="{CB15C7D6-4D90-4F89-96BD-5108F195DAAA}" type="presOf" srcId="{C4B7E605-406D-49A2-8D42-0F8975B39E5E}" destId="{43BD5D58-721A-49B2-8D3B-537BBC80AFD5}" srcOrd="0" destOrd="0" presId="urn:microsoft.com/office/officeart/2005/8/layout/vList2"/>
    <dgm:cxn modelId="{557BAAF7-5D2C-408B-B317-541510C031F9}" srcId="{D1EB2043-0C18-4A21-BBF0-99819F539FA3}" destId="{57E0B261-F776-4F7D-A364-2DFDB60EA1CC}" srcOrd="0" destOrd="0" parTransId="{D8B8F5B1-1347-4981-A53B-FCF10816657D}" sibTransId="{F2A853EC-A3AE-4390-8DAD-C6BB8666FC48}"/>
    <dgm:cxn modelId="{40BB97FA-9780-454C-9492-FA49EB77E672}" type="presOf" srcId="{F7387C03-CBE8-4B7A-959B-79ADD520D7C8}" destId="{CCED61B2-79DF-4422-B768-984A32141382}" srcOrd="0" destOrd="0" presId="urn:microsoft.com/office/officeart/2005/8/layout/vList2"/>
    <dgm:cxn modelId="{22DC59FB-4DAA-46BD-AB9D-463DA4C19D20}" type="presOf" srcId="{B65F4AD5-AAD8-4E01-9ADA-76C8B36DE394}" destId="{D0E4EAB0-F8BC-4BAB-AF82-162528F64C5B}" srcOrd="0" destOrd="0" presId="urn:microsoft.com/office/officeart/2005/8/layout/vList2"/>
    <dgm:cxn modelId="{8D391ECA-D657-4632-B4C8-3123C5FF216E}" type="presParOf" srcId="{7BC0E719-E523-4EBE-A50A-DF900192A671}" destId="{07791E8F-4032-4025-8FCC-223839F54EED}" srcOrd="0" destOrd="0" presId="urn:microsoft.com/office/officeart/2005/8/layout/vList2"/>
    <dgm:cxn modelId="{14E28746-DEB7-4CB7-9399-C93673C1F264}" type="presParOf" srcId="{7BC0E719-E523-4EBE-A50A-DF900192A671}" destId="{CCED61B2-79DF-4422-B768-984A32141382}" srcOrd="1" destOrd="0" presId="urn:microsoft.com/office/officeart/2005/8/layout/vList2"/>
    <dgm:cxn modelId="{DF2F14E0-81AF-473A-94AF-C08F79F13FAD}" type="presParOf" srcId="{7BC0E719-E523-4EBE-A50A-DF900192A671}" destId="{F2DA08AF-5A6E-4BBF-9560-F74837101055}" srcOrd="2" destOrd="0" presId="urn:microsoft.com/office/officeart/2005/8/layout/vList2"/>
    <dgm:cxn modelId="{2E3F6A88-F9C4-41D3-86B0-E43052E667EB}" type="presParOf" srcId="{7BC0E719-E523-4EBE-A50A-DF900192A671}" destId="{D9A15A64-933E-49CB-9476-4EC8210EC73C}" srcOrd="3" destOrd="0" presId="urn:microsoft.com/office/officeart/2005/8/layout/vList2"/>
    <dgm:cxn modelId="{F17DBC0A-2FC1-4878-9B11-021829F65F63}" type="presParOf" srcId="{7BC0E719-E523-4EBE-A50A-DF900192A671}" destId="{D0E4EAB0-F8BC-4BAB-AF82-162528F64C5B}" srcOrd="4" destOrd="0" presId="urn:microsoft.com/office/officeart/2005/8/layout/vList2"/>
    <dgm:cxn modelId="{6D7F4F90-CA0F-45A2-84C1-EA40CA459F4C}" type="presParOf" srcId="{7BC0E719-E523-4EBE-A50A-DF900192A671}" destId="{AE34C3D3-79C3-4C6F-84C3-F4DE81BDB7D8}" srcOrd="5" destOrd="0" presId="urn:microsoft.com/office/officeart/2005/8/layout/vList2"/>
    <dgm:cxn modelId="{432269F7-DB47-4D26-9930-EFF95A1E0404}" type="presParOf" srcId="{7BC0E719-E523-4EBE-A50A-DF900192A671}" destId="{6A579D9D-A4C8-4F2C-A2AD-1826FBB5407C}" srcOrd="6" destOrd="0" presId="urn:microsoft.com/office/officeart/2005/8/layout/vList2"/>
    <dgm:cxn modelId="{0FB22187-A25D-49F8-9248-3B5F65231878}" type="presParOf" srcId="{7BC0E719-E523-4EBE-A50A-DF900192A671}" destId="{4FB7AF69-5976-41C0-A251-48C1A1141749}" srcOrd="7" destOrd="0" presId="urn:microsoft.com/office/officeart/2005/8/layout/vList2"/>
    <dgm:cxn modelId="{61290DE3-0AB8-46E8-A12D-A8DF2ABC79A8}" type="presParOf" srcId="{7BC0E719-E523-4EBE-A50A-DF900192A671}" destId="{43BD5D58-721A-49B2-8D3B-537BBC80AFD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1E8F-4032-4025-8FCC-223839F54EED}">
      <dsp:nvSpPr>
        <dsp:cNvPr id="0" name=""/>
        <dsp:cNvSpPr/>
      </dsp:nvSpPr>
      <dsp:spPr>
        <a:xfrm>
          <a:off x="0" y="0"/>
          <a:ext cx="8315325" cy="86580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ZER</a:t>
          </a:r>
        </a:p>
      </dsp:txBody>
      <dsp:txXfrm>
        <a:off x="42265" y="42265"/>
        <a:ext cx="8230795" cy="781270"/>
      </dsp:txXfrm>
    </dsp:sp>
    <dsp:sp modelId="{CCED61B2-79DF-4422-B768-984A32141382}">
      <dsp:nvSpPr>
        <dsp:cNvPr id="0" name=""/>
        <dsp:cNvSpPr/>
      </dsp:nvSpPr>
      <dsp:spPr>
        <a:xfrm>
          <a:off x="0" y="1101904"/>
          <a:ext cx="8315325" cy="841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012" tIns="35560" rIns="199136" bIns="35560" numCol="1" spcCol="1270" anchor="t" anchorCtr="0">
          <a:noAutofit/>
        </a:bodyPr>
        <a:lstStyle/>
        <a:p>
          <a:pPr marL="285750" lvl="1" indent="-285750" algn="ctr" defTabSz="1244600">
            <a:lnSpc>
              <a:spcPct val="90000"/>
            </a:lnSpc>
            <a:spcBef>
              <a:spcPct val="0"/>
            </a:spcBef>
            <a:spcAft>
              <a:spcPct val="20000"/>
            </a:spcAft>
            <a:buNone/>
          </a:pPr>
          <a:r>
            <a:rPr lang="es-ES" sz="2800" kern="1200" dirty="0"/>
            <a:t>KOMUNITATEA: </a:t>
          </a:r>
          <a:r>
            <a:rPr lang="es-ES" sz="2800" kern="1200" dirty="0" err="1"/>
            <a:t>Komunitatea</a:t>
          </a:r>
          <a:r>
            <a:rPr lang="es-ES" sz="2800" kern="1200" dirty="0"/>
            <a:t> </a:t>
          </a:r>
          <a:r>
            <a:rPr lang="es-ES" sz="2800" kern="1200" dirty="0" err="1"/>
            <a:t>inklusio-gune</a:t>
          </a:r>
          <a:r>
            <a:rPr lang="es-ES" sz="2800" kern="1200" dirty="0"/>
            <a:t> </a:t>
          </a:r>
          <a:r>
            <a:rPr lang="es-ES" sz="2800" kern="1200" dirty="0" err="1"/>
            <a:t>gisa</a:t>
          </a:r>
          <a:r>
            <a:rPr lang="es-ES" sz="2800" kern="1200" dirty="0"/>
            <a:t>, </a:t>
          </a:r>
          <a:r>
            <a:rPr lang="es-ES" sz="2800" kern="1200" dirty="0" err="1"/>
            <a:t>loturak</a:t>
          </a:r>
          <a:r>
            <a:rPr lang="es-ES" sz="2800" kern="1200" dirty="0"/>
            <a:t> </a:t>
          </a:r>
          <a:r>
            <a:rPr lang="es-ES" sz="2800" kern="1200" dirty="0" err="1"/>
            <a:t>sortzea</a:t>
          </a:r>
          <a:r>
            <a:rPr lang="es-ES" sz="2800" kern="1200" dirty="0"/>
            <a:t>, parte-</a:t>
          </a:r>
          <a:r>
            <a:rPr lang="es-ES" sz="2800" kern="1200" dirty="0" err="1"/>
            <a:t>hartzea</a:t>
          </a:r>
          <a:r>
            <a:rPr lang="es-ES" sz="2800" kern="1200" dirty="0"/>
            <a:t>, </a:t>
          </a:r>
          <a:r>
            <a:rPr lang="es-ES" sz="2800" kern="1200" dirty="0" err="1"/>
            <a:t>aniztasuna</a:t>
          </a:r>
          <a:r>
            <a:rPr lang="es-ES" sz="2800" kern="1200" dirty="0"/>
            <a:t>, </a:t>
          </a:r>
          <a:r>
            <a:rPr lang="es-ES" sz="2800" kern="1200" dirty="0" err="1"/>
            <a:t>topaketa</a:t>
          </a:r>
          <a:r>
            <a:rPr lang="es-ES" sz="2800" kern="1200" dirty="0"/>
            <a:t>...</a:t>
          </a:r>
          <a:endParaRPr lang="es-ES" sz="2600" kern="1200" dirty="0"/>
        </a:p>
      </dsp:txBody>
      <dsp:txXfrm>
        <a:off x="0" y="1101904"/>
        <a:ext cx="8315325" cy="841703"/>
      </dsp:txXfrm>
    </dsp:sp>
    <dsp:sp modelId="{F2DA08AF-5A6E-4BBF-9560-F74837101055}">
      <dsp:nvSpPr>
        <dsp:cNvPr id="0" name=""/>
        <dsp:cNvSpPr/>
      </dsp:nvSpPr>
      <dsp:spPr>
        <a:xfrm>
          <a:off x="0" y="2776730"/>
          <a:ext cx="8315325" cy="865800"/>
        </a:xfrm>
        <a:prstGeom prst="roundRect">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NOLA</a:t>
          </a:r>
        </a:p>
      </dsp:txBody>
      <dsp:txXfrm>
        <a:off x="42265" y="2818995"/>
        <a:ext cx="8230795" cy="781270"/>
      </dsp:txXfrm>
    </dsp:sp>
    <dsp:sp modelId="{D0E4EAB0-F8BC-4BAB-AF82-162528F64C5B}">
      <dsp:nvSpPr>
        <dsp:cNvPr id="0" name=""/>
        <dsp:cNvSpPr/>
      </dsp:nvSpPr>
      <dsp:spPr>
        <a:xfrm>
          <a:off x="255072" y="3730716"/>
          <a:ext cx="3609266" cy="865800"/>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err="1">
              <a:solidFill>
                <a:schemeClr val="tx1"/>
              </a:solidFill>
            </a:rPr>
            <a:t>Zaintza</a:t>
          </a:r>
          <a:endParaRPr lang="es-ES" sz="2600" kern="1200" dirty="0">
            <a:solidFill>
              <a:schemeClr val="tx1"/>
            </a:solidFill>
          </a:endParaRPr>
        </a:p>
      </dsp:txBody>
      <dsp:txXfrm>
        <a:off x="297337" y="3772981"/>
        <a:ext cx="3524736" cy="781270"/>
      </dsp:txXfrm>
    </dsp:sp>
    <dsp:sp modelId="{6A579D9D-A4C8-4F2C-A2AD-1826FBB5407C}">
      <dsp:nvSpPr>
        <dsp:cNvPr id="0" name=""/>
        <dsp:cNvSpPr/>
      </dsp:nvSpPr>
      <dsp:spPr>
        <a:xfrm>
          <a:off x="4894400" y="3808863"/>
          <a:ext cx="3212210" cy="865800"/>
        </a:xfrm>
        <a:prstGeom prst="roundRect">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err="1">
              <a:solidFill>
                <a:schemeClr val="tx1"/>
              </a:solidFill>
            </a:rPr>
            <a:t>Esperantza</a:t>
          </a:r>
          <a:endParaRPr lang="es-ES" sz="2600" kern="1200" dirty="0">
            <a:solidFill>
              <a:schemeClr val="tx1"/>
            </a:solidFill>
          </a:endParaRPr>
        </a:p>
      </dsp:txBody>
      <dsp:txXfrm>
        <a:off x="4936665" y="3851128"/>
        <a:ext cx="3127680" cy="781270"/>
      </dsp:txXfrm>
    </dsp:sp>
    <dsp:sp modelId="{43BD5D58-721A-49B2-8D3B-537BBC80AFD5}">
      <dsp:nvSpPr>
        <dsp:cNvPr id="0" name=""/>
        <dsp:cNvSpPr/>
      </dsp:nvSpPr>
      <dsp:spPr>
        <a:xfrm>
          <a:off x="1498629" y="4581573"/>
          <a:ext cx="4927578" cy="86580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dirty="0">
              <a:solidFill>
                <a:schemeClr val="tx1"/>
              </a:solidFill>
            </a:rPr>
            <a:t>Parte-</a:t>
          </a:r>
          <a:r>
            <a:rPr lang="es-ES" sz="2600" kern="1200" dirty="0" err="1">
              <a:solidFill>
                <a:schemeClr val="tx1"/>
              </a:solidFill>
            </a:rPr>
            <a:t>hartzea</a:t>
          </a:r>
          <a:endParaRPr lang="es-ES" sz="2600" kern="1200" dirty="0">
            <a:solidFill>
              <a:schemeClr val="tx1"/>
            </a:solidFill>
          </a:endParaRPr>
        </a:p>
      </dsp:txBody>
      <dsp:txXfrm>
        <a:off x="1540894" y="4623838"/>
        <a:ext cx="4843048" cy="7812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roj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863"/>
            <a:ext cx="9149444" cy="6986513"/>
          </a:xfrm>
          <a:prstGeom prst="rect">
            <a:avLst/>
          </a:prstGeom>
        </p:spPr>
      </p:pic>
      <p:sp>
        <p:nvSpPr>
          <p:cNvPr id="2" name="Título 1"/>
          <p:cNvSpPr>
            <a:spLocks noGrp="1"/>
          </p:cNvSpPr>
          <p:nvPr>
            <p:ph type="ctrTitle"/>
          </p:nvPr>
        </p:nvSpPr>
        <p:spPr>
          <a:xfrm>
            <a:off x="685800" y="2130425"/>
            <a:ext cx="7772400" cy="1470025"/>
          </a:xfrm>
        </p:spPr>
        <p:txBody>
          <a:bodyPr/>
          <a:lstStyle>
            <a:lvl1pPr algn="ctr">
              <a:defRPr>
                <a:solidFill>
                  <a:schemeClr val="bg1"/>
                </a:solidFill>
                <a:latin typeface="Muli Black"/>
                <a:cs typeface="Muli Black"/>
              </a:defRPr>
            </a:lvl1pPr>
          </a:lstStyle>
          <a:p>
            <a:r>
              <a:rPr lang="es-ES"/>
              <a:t>Haga clic para modificar el estilo de título del patrón</a:t>
            </a:r>
            <a:endParaRPr lang="es-ES" dirty="0"/>
          </a:p>
        </p:txBody>
      </p:sp>
      <p:sp>
        <p:nvSpPr>
          <p:cNvPr id="4" name="Rectángulo 3"/>
          <p:cNvSpPr/>
          <p:nvPr userDrawn="1"/>
        </p:nvSpPr>
        <p:spPr>
          <a:xfrm>
            <a:off x="0" y="5190836"/>
            <a:ext cx="9144000" cy="1667164"/>
          </a:xfrm>
          <a:prstGeom prst="rect">
            <a:avLst/>
          </a:prstGeom>
          <a:solidFill>
            <a:srgbClr val="CD222D">
              <a:alpha val="9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 name="Subtítulo 2"/>
          <p:cNvSpPr>
            <a:spLocks noGrp="1"/>
          </p:cNvSpPr>
          <p:nvPr>
            <p:ph type="subTitle" idx="1"/>
          </p:nvPr>
        </p:nvSpPr>
        <p:spPr>
          <a:xfrm>
            <a:off x="1371600" y="3886200"/>
            <a:ext cx="6400800" cy="1752600"/>
          </a:xfrm>
        </p:spPr>
        <p:txBody>
          <a:bodyPr>
            <a:normAutofit/>
          </a:bodyPr>
          <a:lstStyle>
            <a:lvl1pPr marL="0" indent="0" algn="ctr">
              <a:buNone/>
              <a:defRPr sz="2400">
                <a:solidFill>
                  <a:srgbClr val="FFFFFF"/>
                </a:solidFill>
                <a:latin typeface="Muli Bold"/>
                <a:cs typeface="Mul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ES" dirty="0"/>
          </a:p>
        </p:txBody>
      </p:sp>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3891" y="5509640"/>
            <a:ext cx="1191403" cy="1029555"/>
          </a:xfrm>
          <a:prstGeom prst="rect">
            <a:avLst/>
          </a:prstGeom>
        </p:spPr>
      </p:pic>
    </p:spTree>
    <p:extLst>
      <p:ext uri="{BB962C8B-B14F-4D97-AF65-F5344CB8AC3E}">
        <p14:creationId xmlns:p14="http://schemas.microsoft.com/office/powerpoint/2010/main" val="409453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Roj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4406900"/>
            <a:ext cx="7772400" cy="1362075"/>
          </a:xfrm>
        </p:spPr>
        <p:txBody>
          <a:bodyPr anchor="t"/>
          <a:lstStyle>
            <a:lvl1pPr algn="l">
              <a:defRPr sz="4000" b="1" cap="none">
                <a:solidFill>
                  <a:srgbClr val="CD222D"/>
                </a:solidFill>
              </a:defRPr>
            </a:lvl1pPr>
          </a:lstStyle>
          <a:p>
            <a:r>
              <a:rPr lang="es-ES_tradnl" dirty="0"/>
              <a:t>Clic Para Editar Título</a:t>
            </a:r>
            <a:endParaRPr lang="es-ES" dirty="0"/>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6" name="Marcador de número de diapositiva 5"/>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383772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número de diapositiva 6"/>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804985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noAutofit/>
          </a:bodyPr>
          <a:lstStyle>
            <a:lvl1pPr marL="0" indent="0">
              <a:buNone/>
              <a:defRPr sz="1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457200" y="2174875"/>
            <a:ext cx="4040188" cy="3951288"/>
          </a:xfrm>
        </p:spPr>
        <p:txBody>
          <a:bodyPr>
            <a:normAutofit/>
          </a:bodyPr>
          <a:lstStyle>
            <a:lvl1pPr>
              <a:defRPr sz="1600">
                <a:solidFill>
                  <a:srgbClr val="404040"/>
                </a:solidFill>
              </a:defRPr>
            </a:lvl1pPr>
            <a:lvl2pPr>
              <a:defRPr sz="1400">
                <a:solidFill>
                  <a:srgbClr val="404040"/>
                </a:solidFill>
              </a:defRPr>
            </a:lvl2pPr>
            <a:lvl3pPr>
              <a:defRPr sz="1200">
                <a:solidFill>
                  <a:srgbClr val="404040"/>
                </a:solidFill>
              </a:defRPr>
            </a:lvl3pPr>
            <a:lvl4pPr>
              <a:defRPr sz="1100">
                <a:solidFill>
                  <a:srgbClr val="404040"/>
                </a:solidFill>
              </a:defRPr>
            </a:lvl4pPr>
            <a:lvl5pPr>
              <a:defRPr sz="1100">
                <a:solidFill>
                  <a:srgbClr val="404040"/>
                </a:solidFill>
              </a:defRPr>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Marcador de texto 4"/>
          <p:cNvSpPr>
            <a:spLocks noGrp="1"/>
          </p:cNvSpPr>
          <p:nvPr>
            <p:ph type="body" sz="quarter" idx="3"/>
          </p:nvPr>
        </p:nvSpPr>
        <p:spPr>
          <a:xfrm>
            <a:off x="4645025" y="1535113"/>
            <a:ext cx="4041775" cy="639762"/>
          </a:xfrm>
        </p:spPr>
        <p:txBody>
          <a:bodyPr anchor="b">
            <a:noAutofit/>
          </a:bodyPr>
          <a:lstStyle>
            <a:lvl1pPr marL="0" indent="0">
              <a:buNone/>
              <a:defRPr sz="14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45025" y="2174875"/>
            <a:ext cx="4041775" cy="3951288"/>
          </a:xfrm>
        </p:spPr>
        <p:txBody>
          <a:bodyPr>
            <a:normAutofit/>
          </a:bodyPr>
          <a:lstStyle>
            <a:lvl1pPr>
              <a:defRPr sz="1600">
                <a:solidFill>
                  <a:srgbClr val="404040"/>
                </a:solidFill>
              </a:defRPr>
            </a:lvl1pPr>
            <a:lvl2pPr>
              <a:defRPr sz="1400">
                <a:solidFill>
                  <a:srgbClr val="404040"/>
                </a:solidFill>
              </a:defRPr>
            </a:lvl2pPr>
            <a:lvl3pPr>
              <a:defRPr sz="1200">
                <a:solidFill>
                  <a:srgbClr val="404040"/>
                </a:solidFill>
              </a:defRPr>
            </a:lvl3pPr>
            <a:lvl4pPr>
              <a:defRPr sz="1100">
                <a:solidFill>
                  <a:srgbClr val="404040"/>
                </a:solidFill>
              </a:defRPr>
            </a:lvl4pPr>
            <a:lvl5pPr>
              <a:defRPr sz="1100">
                <a:solidFill>
                  <a:srgbClr val="404040"/>
                </a:solidFill>
              </a:defRPr>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número de diapositiva 8"/>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223048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6910022" cy="1143000"/>
          </a:xfrm>
        </p:spPr>
        <p:txBody>
          <a:bodyPr/>
          <a:lstStyle>
            <a:lvl1pPr algn="l">
              <a:defRPr/>
            </a:lvl1pPr>
          </a:lstStyle>
          <a:p>
            <a:r>
              <a:rPr lang="es-ES"/>
              <a:t>Haga clic para modificar el estilo de título del patrón</a:t>
            </a:r>
            <a:endParaRPr lang="es-ES" dirty="0"/>
          </a:p>
        </p:txBody>
      </p:sp>
      <p:sp>
        <p:nvSpPr>
          <p:cNvPr id="5" name="Marcador de número de diapositiva 4"/>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23578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ólo el título con icon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2380843" y="-2236008"/>
            <a:ext cx="7117900" cy="7117900"/>
          </a:xfrm>
          <a:prstGeom prst="rect">
            <a:avLst/>
          </a:prstGeom>
        </p:spPr>
      </p:pic>
      <p:sp>
        <p:nvSpPr>
          <p:cNvPr id="2" name="Título 1"/>
          <p:cNvSpPr>
            <a:spLocks noGrp="1"/>
          </p:cNvSpPr>
          <p:nvPr>
            <p:ph type="title"/>
          </p:nvPr>
        </p:nvSpPr>
        <p:spPr>
          <a:xfrm>
            <a:off x="457200" y="274638"/>
            <a:ext cx="6910022" cy="1143000"/>
          </a:xfrm>
        </p:spPr>
        <p:txBody>
          <a:bodyPr/>
          <a:lstStyle>
            <a:lvl1pPr algn="l">
              <a:defRPr/>
            </a:lvl1pPr>
          </a:lstStyle>
          <a:p>
            <a:r>
              <a:rPr lang="es-ES"/>
              <a:t>Haga clic para modificar el estilo de título del patrón</a:t>
            </a:r>
            <a:endParaRPr lang="es-ES" dirty="0"/>
          </a:p>
        </p:txBody>
      </p:sp>
      <p:sp>
        <p:nvSpPr>
          <p:cNvPr id="5" name="Marcador de número de diapositiva 4"/>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747777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261833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con icon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stretch>
            <a:fillRect/>
          </a:stretch>
        </p:blipFill>
        <p:spPr>
          <a:xfrm>
            <a:off x="-2380843" y="-2236008"/>
            <a:ext cx="7117900" cy="7117900"/>
          </a:xfrm>
          <a:prstGeom prst="rect">
            <a:avLst/>
          </a:prstGeom>
        </p:spPr>
      </p:pic>
      <p:sp>
        <p:nvSpPr>
          <p:cNvPr id="4" name="Marcador de número de diapositiva 3"/>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1846994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1435100"/>
            <a:ext cx="5111750" cy="4691063"/>
          </a:xfrm>
        </p:spPr>
        <p:txBody>
          <a:bodyPr>
            <a:normAutofit/>
          </a:bodyPr>
          <a:lstStyle>
            <a:lvl1pPr>
              <a:defRPr sz="1600">
                <a:solidFill>
                  <a:srgbClr val="404040"/>
                </a:solidFill>
              </a:defRPr>
            </a:lvl1pPr>
            <a:lvl2pPr>
              <a:defRPr sz="1400">
                <a:solidFill>
                  <a:srgbClr val="404040"/>
                </a:solidFill>
              </a:defRPr>
            </a:lvl2pPr>
            <a:lvl3pPr>
              <a:defRPr sz="1200">
                <a:solidFill>
                  <a:srgbClr val="404040"/>
                </a:solidFill>
              </a:defRPr>
            </a:lvl3pPr>
            <a:lvl4pPr>
              <a:defRPr sz="1100">
                <a:solidFill>
                  <a:srgbClr val="404040"/>
                </a:solidFill>
              </a:defRPr>
            </a:lvl4pPr>
            <a:lvl5pPr>
              <a:defRPr sz="1100">
                <a:solidFill>
                  <a:srgbClr val="404040"/>
                </a:solidFill>
              </a:defRPr>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Marcador de texto 3"/>
          <p:cNvSpPr>
            <a:spLocks noGrp="1"/>
          </p:cNvSpPr>
          <p:nvPr>
            <p:ph type="body" sz="half" idx="2"/>
          </p:nvPr>
        </p:nvSpPr>
        <p:spPr>
          <a:xfrm>
            <a:off x="457200" y="1435100"/>
            <a:ext cx="3008313" cy="4691063"/>
          </a:xfrm>
        </p:spPr>
        <p:txBody>
          <a:bodyPr>
            <a:normAutofit/>
          </a:bodyPr>
          <a:lstStyle>
            <a:lvl1pPr marL="0" indent="0">
              <a:buNone/>
              <a:defRPr sz="12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Marcador de número de diapositiva 6"/>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3885573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p:cNvSpPr>
            <a:spLocks noGrp="1"/>
          </p:cNvSpPr>
          <p:nvPr>
            <p:ph type="body" sz="half" idx="2"/>
          </p:nvPr>
        </p:nvSpPr>
        <p:spPr>
          <a:xfrm>
            <a:off x="1792288" y="5367338"/>
            <a:ext cx="5486400" cy="804862"/>
          </a:xfrm>
        </p:spPr>
        <p:txBody>
          <a:bodyPr>
            <a:normAutofit/>
          </a:bodyPr>
          <a:lstStyle>
            <a:lvl1pPr marL="0" indent="0">
              <a:buNone/>
              <a:defRPr sz="12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Marcador de número de diapositiva 6"/>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412972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Blanca">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863"/>
            <a:ext cx="9149444" cy="6986512"/>
          </a:xfrm>
          <a:prstGeom prst="rect">
            <a:avLst/>
          </a:prstGeom>
        </p:spPr>
      </p:pic>
      <p:sp>
        <p:nvSpPr>
          <p:cNvPr id="2" name="Título 1"/>
          <p:cNvSpPr>
            <a:spLocks noGrp="1"/>
          </p:cNvSpPr>
          <p:nvPr>
            <p:ph type="ctrTitle"/>
          </p:nvPr>
        </p:nvSpPr>
        <p:spPr>
          <a:xfrm>
            <a:off x="685800" y="2865437"/>
            <a:ext cx="6400800" cy="1477795"/>
          </a:xfrm>
        </p:spPr>
        <p:txBody>
          <a:bodyPr/>
          <a:lstStyle>
            <a:lvl1pPr>
              <a:defRPr>
                <a:solidFill>
                  <a:srgbClr val="CD222D"/>
                </a:solidFill>
                <a:latin typeface="Muli Black"/>
                <a:cs typeface="Muli Black"/>
              </a:defRPr>
            </a:lvl1pPr>
          </a:lstStyle>
          <a:p>
            <a:r>
              <a:rPr lang="es-ES"/>
              <a:t>Haga clic para modificar el estilo de título del patrón</a:t>
            </a:r>
            <a:endParaRPr lang="es-ES" dirty="0"/>
          </a:p>
        </p:txBody>
      </p:sp>
      <p:sp>
        <p:nvSpPr>
          <p:cNvPr id="5" name="Rectángulo 4"/>
          <p:cNvSpPr/>
          <p:nvPr userDrawn="1"/>
        </p:nvSpPr>
        <p:spPr>
          <a:xfrm>
            <a:off x="1" y="5200073"/>
            <a:ext cx="9149444" cy="16579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 name="Subtítulo 2"/>
          <p:cNvSpPr>
            <a:spLocks noGrp="1"/>
          </p:cNvSpPr>
          <p:nvPr>
            <p:ph type="subTitle" idx="1"/>
          </p:nvPr>
        </p:nvSpPr>
        <p:spPr>
          <a:xfrm>
            <a:off x="685800" y="4343232"/>
            <a:ext cx="6400800" cy="1752600"/>
          </a:xfrm>
        </p:spPr>
        <p:txBody>
          <a:bodyPr>
            <a:normAutofit/>
          </a:bodyPr>
          <a:lstStyle>
            <a:lvl1pPr marL="0" indent="0" algn="l">
              <a:buNone/>
              <a:defRPr sz="2400">
                <a:solidFill>
                  <a:srgbClr val="404040"/>
                </a:solidFill>
                <a:latin typeface="Muli Bold"/>
                <a:cs typeface="Mul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editar el estilo de subtítulo del patrón</a:t>
            </a:r>
          </a:p>
        </p:txBody>
      </p:sp>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399" y="5598336"/>
            <a:ext cx="1151405" cy="994991"/>
          </a:xfrm>
          <a:prstGeom prst="rect">
            <a:avLst/>
          </a:prstGeom>
        </p:spPr>
      </p:pic>
    </p:spTree>
    <p:extLst>
      <p:ext uri="{BB962C8B-B14F-4D97-AF65-F5344CB8AC3E}">
        <p14:creationId xmlns:p14="http://schemas.microsoft.com/office/powerpoint/2010/main" val="258145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gris clar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0863"/>
            <a:ext cx="9149442" cy="6986512"/>
          </a:xfrm>
          <a:prstGeom prst="rect">
            <a:avLst/>
          </a:prstGeom>
        </p:spPr>
      </p:pic>
      <p:sp>
        <p:nvSpPr>
          <p:cNvPr id="2" name="Título 1"/>
          <p:cNvSpPr>
            <a:spLocks noGrp="1"/>
          </p:cNvSpPr>
          <p:nvPr>
            <p:ph type="ctrTitle"/>
          </p:nvPr>
        </p:nvSpPr>
        <p:spPr>
          <a:xfrm>
            <a:off x="579664" y="3293857"/>
            <a:ext cx="6400800" cy="1477795"/>
          </a:xfrm>
        </p:spPr>
        <p:txBody>
          <a:bodyPr/>
          <a:lstStyle>
            <a:lvl1pPr>
              <a:defRPr>
                <a:solidFill>
                  <a:srgbClr val="404040"/>
                </a:solidFill>
                <a:latin typeface="Muli Black"/>
                <a:cs typeface="Muli Black"/>
              </a:defRPr>
            </a:lvl1pPr>
          </a:lstStyle>
          <a:p>
            <a:r>
              <a:rPr lang="es-ES" dirty="0"/>
              <a:t>Haga clic para modificar el estilo de título del patrón</a:t>
            </a:r>
          </a:p>
        </p:txBody>
      </p:sp>
      <p:sp>
        <p:nvSpPr>
          <p:cNvPr id="5" name="Rectángulo 4"/>
          <p:cNvSpPr/>
          <p:nvPr userDrawn="1"/>
        </p:nvSpPr>
        <p:spPr>
          <a:xfrm>
            <a:off x="1" y="5200073"/>
            <a:ext cx="9149441" cy="1657927"/>
          </a:xfrm>
          <a:prstGeom prst="rect">
            <a:avLst/>
          </a:prstGeom>
          <a:solidFill>
            <a:srgbClr val="E8E6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 name="Subtítulo 2"/>
          <p:cNvSpPr>
            <a:spLocks noGrp="1"/>
          </p:cNvSpPr>
          <p:nvPr>
            <p:ph type="subTitle" idx="1"/>
          </p:nvPr>
        </p:nvSpPr>
        <p:spPr>
          <a:xfrm>
            <a:off x="579664" y="5113049"/>
            <a:ext cx="6400800" cy="1752600"/>
          </a:xfrm>
        </p:spPr>
        <p:txBody>
          <a:bodyPr>
            <a:normAutofit/>
          </a:bodyPr>
          <a:lstStyle>
            <a:lvl1pPr marL="0" indent="0" algn="l">
              <a:buNone/>
              <a:defRPr sz="2400">
                <a:solidFill>
                  <a:srgbClr val="404040"/>
                </a:solidFill>
                <a:latin typeface="Muli Bold"/>
                <a:cs typeface="Mul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editar el estilo de subtítulo del patrón</a:t>
            </a: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399" y="5551383"/>
            <a:ext cx="1176025" cy="1016990"/>
          </a:xfrm>
          <a:prstGeom prst="rect">
            <a:avLst/>
          </a:prstGeom>
        </p:spPr>
      </p:pic>
    </p:spTree>
    <p:extLst>
      <p:ext uri="{BB962C8B-B14F-4D97-AF65-F5344CB8AC3E}">
        <p14:creationId xmlns:p14="http://schemas.microsoft.com/office/powerpoint/2010/main" val="381411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gris oscur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0863"/>
            <a:ext cx="9149442" cy="6986511"/>
          </a:xfrm>
          <a:prstGeom prst="rect">
            <a:avLst/>
          </a:prstGeom>
        </p:spPr>
      </p:pic>
      <p:sp>
        <p:nvSpPr>
          <p:cNvPr id="2" name="Título 1"/>
          <p:cNvSpPr>
            <a:spLocks noGrp="1"/>
          </p:cNvSpPr>
          <p:nvPr>
            <p:ph type="ctrTitle"/>
          </p:nvPr>
        </p:nvSpPr>
        <p:spPr>
          <a:xfrm>
            <a:off x="685800" y="2865437"/>
            <a:ext cx="6400800" cy="1477795"/>
          </a:xfrm>
        </p:spPr>
        <p:txBody>
          <a:bodyPr/>
          <a:lstStyle>
            <a:lvl1pPr>
              <a:defRPr>
                <a:solidFill>
                  <a:srgbClr val="DEDCDC"/>
                </a:solidFill>
                <a:latin typeface="Muli Black"/>
                <a:cs typeface="Muli Black"/>
              </a:defRPr>
            </a:lvl1pPr>
          </a:lstStyle>
          <a:p>
            <a:r>
              <a:rPr lang="es-ES"/>
              <a:t>Haga clic para modificar el estilo de título del patrón</a:t>
            </a:r>
            <a:endParaRPr lang="es-ES" dirty="0"/>
          </a:p>
        </p:txBody>
      </p:sp>
      <p:sp>
        <p:nvSpPr>
          <p:cNvPr id="4" name="Rectángulo 3"/>
          <p:cNvSpPr/>
          <p:nvPr userDrawn="1"/>
        </p:nvSpPr>
        <p:spPr>
          <a:xfrm>
            <a:off x="0" y="5107708"/>
            <a:ext cx="9060873" cy="1750291"/>
          </a:xfrm>
          <a:prstGeom prst="rect">
            <a:avLst/>
          </a:prstGeom>
          <a:solidFill>
            <a:srgbClr val="404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 name="Subtítulo 2"/>
          <p:cNvSpPr>
            <a:spLocks noGrp="1"/>
          </p:cNvSpPr>
          <p:nvPr>
            <p:ph type="subTitle" idx="1"/>
          </p:nvPr>
        </p:nvSpPr>
        <p:spPr>
          <a:xfrm>
            <a:off x="685800" y="4343232"/>
            <a:ext cx="6400800" cy="1752600"/>
          </a:xfrm>
        </p:spPr>
        <p:txBody>
          <a:bodyPr>
            <a:normAutofit/>
          </a:bodyPr>
          <a:lstStyle>
            <a:lvl1pPr marL="0" indent="0" algn="l">
              <a:buNone/>
              <a:defRPr sz="2400">
                <a:solidFill>
                  <a:srgbClr val="DEDCDC"/>
                </a:solidFill>
                <a:latin typeface="Muli Bold"/>
                <a:cs typeface="Mul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ES" dirty="0"/>
          </a:p>
        </p:txBody>
      </p:sp>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5345" y="5456278"/>
            <a:ext cx="1251534" cy="1081518"/>
          </a:xfrm>
          <a:prstGeom prst="rect">
            <a:avLst/>
          </a:prstGeom>
        </p:spPr>
      </p:pic>
    </p:spTree>
    <p:extLst>
      <p:ext uri="{BB962C8B-B14F-4D97-AF65-F5344CB8AC3E}">
        <p14:creationId xmlns:p14="http://schemas.microsoft.com/office/powerpoint/2010/main" val="1392365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a de título img 00">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1" y="1"/>
            <a:ext cx="9189027" cy="6858000"/>
          </a:xfrm>
          <a:prstGeom prst="rect">
            <a:avLst/>
          </a:prstGeom>
        </p:spPr>
      </p:pic>
      <p:sp>
        <p:nvSpPr>
          <p:cNvPr id="2" name="Título 1"/>
          <p:cNvSpPr>
            <a:spLocks noGrp="1"/>
          </p:cNvSpPr>
          <p:nvPr>
            <p:ph type="ctrTitle"/>
          </p:nvPr>
        </p:nvSpPr>
        <p:spPr>
          <a:xfrm>
            <a:off x="647549" y="523754"/>
            <a:ext cx="7772400" cy="1470025"/>
          </a:xfrm>
        </p:spPr>
        <p:txBody>
          <a:bodyPr/>
          <a:lstStyle>
            <a:lvl1pPr algn="l">
              <a:defRPr>
                <a:solidFill>
                  <a:schemeClr val="tx1"/>
                </a:solidFill>
                <a:latin typeface="Muli Black"/>
                <a:cs typeface="Muli Black"/>
              </a:defRPr>
            </a:lvl1pPr>
          </a:lstStyle>
          <a:p>
            <a:r>
              <a:rPr lang="es-ES" dirty="0"/>
              <a:t>Haga clic para modificar el estilo de título del patrón</a:t>
            </a:r>
          </a:p>
        </p:txBody>
      </p:sp>
      <p:sp>
        <p:nvSpPr>
          <p:cNvPr id="3" name="Subtítulo 2"/>
          <p:cNvSpPr>
            <a:spLocks noGrp="1"/>
          </p:cNvSpPr>
          <p:nvPr>
            <p:ph type="subTitle" idx="1"/>
          </p:nvPr>
        </p:nvSpPr>
        <p:spPr>
          <a:xfrm>
            <a:off x="647549" y="1993779"/>
            <a:ext cx="6400800" cy="1752600"/>
          </a:xfrm>
        </p:spPr>
        <p:txBody>
          <a:bodyPr>
            <a:normAutofit/>
          </a:bodyPr>
          <a:lstStyle>
            <a:lvl1pPr marL="0" indent="0" algn="l">
              <a:buNone/>
              <a:defRPr sz="2400">
                <a:solidFill>
                  <a:schemeClr val="tx1"/>
                </a:solidFill>
                <a:latin typeface="Muli Bold"/>
                <a:cs typeface="Mul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editar el estilo de subtítulo del patrón</a:t>
            </a:r>
          </a:p>
        </p:txBody>
      </p:sp>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3891" y="5509640"/>
            <a:ext cx="1191403" cy="1029555"/>
          </a:xfrm>
          <a:prstGeom prst="rect">
            <a:avLst/>
          </a:prstGeom>
        </p:spPr>
      </p:pic>
    </p:spTree>
    <p:extLst>
      <p:ext uri="{BB962C8B-B14F-4D97-AF65-F5344CB8AC3E}">
        <p14:creationId xmlns:p14="http://schemas.microsoft.com/office/powerpoint/2010/main" val="273937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img 01">
    <p:spTree>
      <p:nvGrpSpPr>
        <p:cNvPr id="1" name=""/>
        <p:cNvGrpSpPr/>
        <p:nvPr/>
      </p:nvGrpSpPr>
      <p:grpSpPr>
        <a:xfrm>
          <a:off x="0" y="0"/>
          <a:ext cx="0" cy="0"/>
          <a:chOff x="0" y="0"/>
          <a:chExt cx="0" cy="0"/>
        </a:xfrm>
      </p:grpSpPr>
      <p:sp>
        <p:nvSpPr>
          <p:cNvPr id="2" name="Título 1"/>
          <p:cNvSpPr>
            <a:spLocks noGrp="1"/>
          </p:cNvSpPr>
          <p:nvPr>
            <p:ph type="ctrTitle"/>
          </p:nvPr>
        </p:nvSpPr>
        <p:spPr>
          <a:xfrm>
            <a:off x="647549" y="523754"/>
            <a:ext cx="7772400" cy="1470025"/>
          </a:xfrm>
        </p:spPr>
        <p:txBody>
          <a:bodyPr/>
          <a:lstStyle>
            <a:lvl1pPr algn="l">
              <a:defRPr>
                <a:solidFill>
                  <a:schemeClr val="bg1"/>
                </a:solidFill>
                <a:latin typeface="Muli Black"/>
                <a:cs typeface="Muli Black"/>
              </a:defRPr>
            </a:lvl1pPr>
          </a:lstStyle>
          <a:p>
            <a:r>
              <a:rPr lang="es-ES" dirty="0"/>
              <a:t>Haga clic para modificar el estilo de título del patrón</a:t>
            </a:r>
          </a:p>
        </p:txBody>
      </p:sp>
      <p:pic>
        <p:nvPicPr>
          <p:cNvPr id="5" name="Imagen 4"/>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ítulo 2"/>
          <p:cNvSpPr>
            <a:spLocks noGrp="1"/>
          </p:cNvSpPr>
          <p:nvPr>
            <p:ph type="subTitle" idx="1"/>
          </p:nvPr>
        </p:nvSpPr>
        <p:spPr>
          <a:xfrm>
            <a:off x="647549" y="1993779"/>
            <a:ext cx="6400800" cy="1752600"/>
          </a:xfrm>
        </p:spPr>
        <p:txBody>
          <a:bodyPr>
            <a:normAutofit/>
          </a:bodyPr>
          <a:lstStyle>
            <a:lvl1pPr marL="0" indent="0" algn="l">
              <a:buNone/>
              <a:defRPr sz="2400">
                <a:solidFill>
                  <a:schemeClr val="bg1"/>
                </a:solidFill>
                <a:latin typeface="Muli Bold"/>
                <a:cs typeface="Muli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editar el estilo de subtítulo del patrón</a:t>
            </a: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3891" y="5509640"/>
            <a:ext cx="1191403" cy="1029555"/>
          </a:xfrm>
          <a:prstGeom prst="rect">
            <a:avLst/>
          </a:prstGeom>
        </p:spPr>
      </p:pic>
    </p:spTree>
    <p:extLst>
      <p:ext uri="{BB962C8B-B14F-4D97-AF65-F5344CB8AC3E}">
        <p14:creationId xmlns:p14="http://schemas.microsoft.com/office/powerpoint/2010/main" val="274842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lvl1pPr algn="l">
              <a:defRPr/>
            </a:lvl1pPr>
          </a:lstStyle>
          <a:p>
            <a:r>
              <a:rPr lang="es-ES"/>
              <a:t>Haga clic para modificar el estilo de título del patrón</a:t>
            </a:r>
            <a:endParaRPr lang="es-E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428393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Roj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solidFill>
                  <a:srgbClr val="CD222D"/>
                </a:solidFill>
              </a:defRPr>
            </a:lvl1pPr>
          </a:lstStyle>
          <a:p>
            <a:r>
              <a:rPr lang="es-ES"/>
              <a:t>Haga clic para modificar el estilo de título del patrón</a:t>
            </a:r>
            <a:endParaRPr lang="es-E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352833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22313" y="4406900"/>
            <a:ext cx="7772400" cy="1362075"/>
          </a:xfrm>
        </p:spPr>
        <p:txBody>
          <a:bodyPr anchor="t"/>
          <a:lstStyle>
            <a:lvl1pPr algn="l">
              <a:defRPr sz="4000" b="1" cap="none"/>
            </a:lvl1pPr>
          </a:lstStyle>
          <a:p>
            <a:r>
              <a:rPr lang="es-ES_tradnl" dirty="0"/>
              <a:t>Clic Para Editar Título</a:t>
            </a:r>
            <a:endParaRPr lang="es-ES" dirty="0"/>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6" name="Marcador de número de diapositiva 5"/>
          <p:cNvSpPr>
            <a:spLocks noGrp="1"/>
          </p:cNvSpPr>
          <p:nvPr>
            <p:ph type="sldNum" sz="quarter" idx="12"/>
          </p:nvPr>
        </p:nvSpPr>
        <p:spPr/>
        <p:txBody>
          <a:bodyPr/>
          <a:lstStyle/>
          <a:p>
            <a:fld id="{22B93779-CE58-B34A-9E2C-FDDA5A5A96FE}" type="slidenum">
              <a:rPr lang="es-ES" smtClean="0"/>
              <a:t>‹Nº›</a:t>
            </a:fld>
            <a:endParaRPr lang="es-ES" dirty="0"/>
          </a:p>
        </p:txBody>
      </p:sp>
    </p:spTree>
    <p:extLst>
      <p:ext uri="{BB962C8B-B14F-4D97-AF65-F5344CB8AC3E}">
        <p14:creationId xmlns:p14="http://schemas.microsoft.com/office/powerpoint/2010/main" val="320746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rgbClr val="404040"/>
                </a:solidFill>
                <a:latin typeface="Muli Black"/>
                <a:cs typeface="Muli Black"/>
              </a:defRPr>
            </a:lvl1pPr>
          </a:lstStyle>
          <a:p>
            <a:fld id="{22B93779-CE58-B34A-9E2C-FDDA5A5A96FE}" type="slidenum">
              <a:rPr lang="es-ES" smtClean="0"/>
              <a:pPr/>
              <a:t>‹Nº›</a:t>
            </a:fld>
            <a:endParaRPr lang="es-ES" dirty="0"/>
          </a:p>
        </p:txBody>
      </p:sp>
      <p:pic>
        <p:nvPicPr>
          <p:cNvPr id="5" name="Imagen 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530777" y="274638"/>
            <a:ext cx="1151405" cy="994991"/>
          </a:xfrm>
          <a:prstGeom prst="rect">
            <a:avLst/>
          </a:prstGeom>
        </p:spPr>
      </p:pic>
    </p:spTree>
    <p:extLst>
      <p:ext uri="{BB962C8B-B14F-4D97-AF65-F5344CB8AC3E}">
        <p14:creationId xmlns:p14="http://schemas.microsoft.com/office/powerpoint/2010/main" val="336251106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6" r:id="rId3"/>
    <p:sldLayoutId id="2147483667" r:id="rId4"/>
    <p:sldLayoutId id="2147483659" r:id="rId5"/>
    <p:sldLayoutId id="2147483660" r:id="rId6"/>
    <p:sldLayoutId id="2147483650" r:id="rId7"/>
    <p:sldLayoutId id="2147483664" r:id="rId8"/>
    <p:sldLayoutId id="2147483651" r:id="rId9"/>
    <p:sldLayoutId id="2147483665" r:id="rId10"/>
    <p:sldLayoutId id="2147483652" r:id="rId11"/>
    <p:sldLayoutId id="2147483653" r:id="rId12"/>
    <p:sldLayoutId id="2147483654" r:id="rId13"/>
    <p:sldLayoutId id="2147483663" r:id="rId14"/>
    <p:sldLayoutId id="2147483655" r:id="rId15"/>
    <p:sldLayoutId id="2147483662" r:id="rId16"/>
    <p:sldLayoutId id="2147483656" r:id="rId17"/>
    <p:sldLayoutId id="2147483657" r:id="rId18"/>
  </p:sldLayoutIdLst>
  <p:txStyles>
    <p:titleStyle>
      <a:lvl1pPr algn="l" defTabSz="457200" rtl="0" eaLnBrk="1" latinLnBrk="0" hangingPunct="1">
        <a:spcBef>
          <a:spcPct val="0"/>
        </a:spcBef>
        <a:buNone/>
        <a:defRPr sz="4400" kern="1200">
          <a:solidFill>
            <a:srgbClr val="404040"/>
          </a:solidFill>
          <a:latin typeface="Muli Black"/>
          <a:ea typeface="+mj-ea"/>
          <a:cs typeface="Muli Black"/>
        </a:defRPr>
      </a:lvl1pPr>
    </p:titleStyle>
    <p:bodyStyle>
      <a:lvl1pPr marL="342900" indent="-342900" algn="l" defTabSz="457200" rtl="0" eaLnBrk="1" latinLnBrk="0" hangingPunct="1">
        <a:spcBef>
          <a:spcPct val="20000"/>
        </a:spcBef>
        <a:buClr>
          <a:srgbClr val="CD222D"/>
        </a:buClr>
        <a:buFont typeface="Arial"/>
        <a:buChar char="•"/>
        <a:defRPr sz="2000" kern="1200">
          <a:solidFill>
            <a:srgbClr val="404040"/>
          </a:solidFill>
          <a:latin typeface="Muli Bold"/>
          <a:ea typeface="+mn-ea"/>
          <a:cs typeface="Muli Bold"/>
        </a:defRPr>
      </a:lvl1pPr>
      <a:lvl2pPr marL="742950" indent="-285750" algn="l" defTabSz="457200" rtl="0" eaLnBrk="1" latinLnBrk="0" hangingPunct="1">
        <a:spcBef>
          <a:spcPct val="20000"/>
        </a:spcBef>
        <a:buClr>
          <a:srgbClr val="CD222D"/>
        </a:buClr>
        <a:buFont typeface="Arial"/>
        <a:buChar char="–"/>
        <a:defRPr sz="1800" kern="1200">
          <a:solidFill>
            <a:srgbClr val="404040"/>
          </a:solidFill>
          <a:latin typeface="Muli Bold"/>
          <a:ea typeface="+mn-ea"/>
          <a:cs typeface="Muli Bold"/>
        </a:defRPr>
      </a:lvl2pPr>
      <a:lvl3pPr marL="1143000" indent="-228600" algn="l" defTabSz="457200" rtl="0" eaLnBrk="1" latinLnBrk="0" hangingPunct="1">
        <a:spcBef>
          <a:spcPct val="20000"/>
        </a:spcBef>
        <a:buClr>
          <a:srgbClr val="CD222D"/>
        </a:buClr>
        <a:buFont typeface="Arial"/>
        <a:buChar char="•"/>
        <a:defRPr sz="1600" kern="1200">
          <a:solidFill>
            <a:srgbClr val="404040"/>
          </a:solidFill>
          <a:latin typeface="Muli Bold"/>
          <a:ea typeface="+mn-ea"/>
          <a:cs typeface="Muli Bold"/>
        </a:defRPr>
      </a:lvl3pPr>
      <a:lvl4pPr marL="1600200" indent="-228600" algn="l" defTabSz="457200" rtl="0" eaLnBrk="1" latinLnBrk="0" hangingPunct="1">
        <a:spcBef>
          <a:spcPct val="20000"/>
        </a:spcBef>
        <a:buClr>
          <a:srgbClr val="CD222D"/>
        </a:buClr>
        <a:buFont typeface="Arial"/>
        <a:buChar char="–"/>
        <a:defRPr sz="1400" kern="1200">
          <a:solidFill>
            <a:srgbClr val="404040"/>
          </a:solidFill>
          <a:latin typeface="Muli Bold"/>
          <a:ea typeface="+mn-ea"/>
          <a:cs typeface="Muli Bold"/>
        </a:defRPr>
      </a:lvl4pPr>
      <a:lvl5pPr marL="2057400" indent="-228600" algn="l" defTabSz="457200" rtl="0" eaLnBrk="1" latinLnBrk="0" hangingPunct="1">
        <a:spcBef>
          <a:spcPct val="20000"/>
        </a:spcBef>
        <a:buClr>
          <a:srgbClr val="CD222D"/>
        </a:buClr>
        <a:buFont typeface="Arial"/>
        <a:buChar char="»"/>
        <a:defRPr sz="1400" kern="1200">
          <a:solidFill>
            <a:srgbClr val="404040"/>
          </a:solidFill>
          <a:latin typeface="Muli Bold"/>
          <a:ea typeface="+mn-ea"/>
          <a:cs typeface="Muli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y9ow_viKCUw" TargetMode="Externa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hyperlink" Target="https://www.youtube.com/watch?v=Nhx4Le7RN9o"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bizkeliza.org/recursos/plan-diocesano-de-evangelizacion/vi-pde/" TargetMode="Externa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535C3C9-78D6-4DDD-AB2E-6BE82546E47B}"/>
              </a:ext>
            </a:extLst>
          </p:cNvPr>
          <p:cNvSpPr/>
          <p:nvPr/>
        </p:nvSpPr>
        <p:spPr>
          <a:xfrm>
            <a:off x="4568153" y="1762787"/>
            <a:ext cx="4497613" cy="3104488"/>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1" name="Rectángulo 10">
            <a:extLst>
              <a:ext uri="{FF2B5EF4-FFF2-40B4-BE49-F238E27FC236}">
                <a16:creationId xmlns:a16="http://schemas.microsoft.com/office/drawing/2014/main" id="{601D506B-C560-4DAD-9FC3-F5B07408630F}"/>
              </a:ext>
            </a:extLst>
          </p:cNvPr>
          <p:cNvSpPr/>
          <p:nvPr/>
        </p:nvSpPr>
        <p:spPr>
          <a:xfrm>
            <a:off x="-24042" y="1791362"/>
            <a:ext cx="4497613" cy="38862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a:extLst>
              <a:ext uri="{FF2B5EF4-FFF2-40B4-BE49-F238E27FC236}">
                <a16:creationId xmlns:a16="http://schemas.microsoft.com/office/drawing/2014/main" id="{2A7A9654-299D-4B3B-99C1-00628341C0E1}"/>
              </a:ext>
            </a:extLst>
          </p:cNvPr>
          <p:cNvSpPr txBox="1"/>
          <p:nvPr/>
        </p:nvSpPr>
        <p:spPr>
          <a:xfrm>
            <a:off x="193673" y="2602994"/>
            <a:ext cx="4411887" cy="2554545"/>
          </a:xfrm>
          <a:prstGeom prst="rect">
            <a:avLst/>
          </a:prstGeom>
          <a:noFill/>
        </p:spPr>
        <p:txBody>
          <a:bodyPr wrap="square" rtlCol="0">
            <a:spAutoFit/>
          </a:bodyPr>
          <a:lstStyle/>
          <a:p>
            <a:pPr marL="342900" indent="-342900">
              <a:buFont typeface="Arial" panose="020B0604020202020204" pitchFamily="34" charset="0"/>
              <a:buChar char="•"/>
            </a:pPr>
            <a:r>
              <a:rPr lang="es-ES" sz="2000" dirty="0" err="1">
                <a:solidFill>
                  <a:schemeClr val="bg1"/>
                </a:solidFill>
              </a:rPr>
              <a:t>SensibilizarNOS</a:t>
            </a:r>
            <a:r>
              <a:rPr lang="es-ES" sz="2000" dirty="0">
                <a:solidFill>
                  <a:schemeClr val="bg1"/>
                </a:solidFill>
              </a:rPr>
              <a:t> ​</a:t>
            </a:r>
          </a:p>
          <a:p>
            <a:pPr marL="342900" indent="-342900">
              <a:buFont typeface="Arial" panose="020B0604020202020204" pitchFamily="34" charset="0"/>
              <a:buChar char="•"/>
            </a:pPr>
            <a:r>
              <a:rPr lang="es-ES" sz="2000" dirty="0" err="1">
                <a:solidFill>
                  <a:schemeClr val="bg1"/>
                </a:solidFill>
              </a:rPr>
              <a:t>Sentsibilizatzea</a:t>
            </a:r>
            <a:r>
              <a:rPr lang="es-ES" sz="2000" dirty="0">
                <a:solidFill>
                  <a:schemeClr val="bg1"/>
                </a:solidFill>
              </a:rPr>
              <a:t>​</a:t>
            </a:r>
          </a:p>
          <a:p>
            <a:pPr marL="342900" indent="-342900">
              <a:buFont typeface="Arial" panose="020B0604020202020204" pitchFamily="34" charset="0"/>
              <a:buChar char="•"/>
            </a:pPr>
            <a:r>
              <a:rPr lang="es-ES" sz="2000" dirty="0" err="1">
                <a:solidFill>
                  <a:schemeClr val="bg1"/>
                </a:solidFill>
              </a:rPr>
              <a:t>Ezagutaraztea</a:t>
            </a:r>
            <a:r>
              <a:rPr lang="es-ES" sz="2000" dirty="0">
                <a:solidFill>
                  <a:schemeClr val="bg1"/>
                </a:solidFill>
              </a:rPr>
              <a:t>​</a:t>
            </a:r>
          </a:p>
          <a:p>
            <a:pPr marL="342900" indent="-342900">
              <a:buFont typeface="Arial" panose="020B0604020202020204" pitchFamily="34" charset="0"/>
              <a:buChar char="•"/>
            </a:pPr>
            <a:r>
              <a:rPr lang="es-ES" sz="2000" dirty="0">
                <a:solidFill>
                  <a:schemeClr val="bg1"/>
                </a:solidFill>
              </a:rPr>
              <a:t>Parte </a:t>
            </a:r>
            <a:r>
              <a:rPr lang="es-ES" sz="2000" dirty="0" err="1">
                <a:solidFill>
                  <a:schemeClr val="bg1"/>
                </a:solidFill>
              </a:rPr>
              <a:t>hartzera</a:t>
            </a:r>
            <a:r>
              <a:rPr lang="es-ES" sz="2000" dirty="0">
                <a:solidFill>
                  <a:schemeClr val="bg1"/>
                </a:solidFill>
              </a:rPr>
              <a:t> </a:t>
            </a:r>
            <a:r>
              <a:rPr lang="es-ES" sz="2000" dirty="0" err="1">
                <a:solidFill>
                  <a:schemeClr val="bg1"/>
                </a:solidFill>
              </a:rPr>
              <a:t>gonbidatu</a:t>
            </a:r>
            <a:r>
              <a:rPr lang="es-ES" sz="2000" dirty="0">
                <a:solidFill>
                  <a:schemeClr val="bg1"/>
                </a:solidFill>
              </a:rPr>
              <a:t>​</a:t>
            </a:r>
          </a:p>
          <a:p>
            <a:pPr marL="342900" indent="-342900">
              <a:buFont typeface="Arial" panose="020B0604020202020204" pitchFamily="34" charset="0"/>
              <a:buChar char="•"/>
            </a:pPr>
            <a:r>
              <a:rPr lang="es-ES" sz="2000" dirty="0" err="1">
                <a:solidFill>
                  <a:schemeClr val="bg1"/>
                </a:solidFill>
              </a:rPr>
              <a:t>Proposamenak</a:t>
            </a:r>
            <a:r>
              <a:rPr lang="es-ES" sz="2000" dirty="0">
                <a:solidFill>
                  <a:schemeClr val="bg1"/>
                </a:solidFill>
              </a:rPr>
              <a:t> </a:t>
            </a:r>
            <a:r>
              <a:rPr lang="es-ES" sz="2000" dirty="0" err="1">
                <a:solidFill>
                  <a:schemeClr val="bg1"/>
                </a:solidFill>
              </a:rPr>
              <a:t>egitea</a:t>
            </a:r>
            <a:r>
              <a:rPr lang="es-ES" sz="2000" dirty="0">
                <a:solidFill>
                  <a:schemeClr val="bg1"/>
                </a:solidFill>
              </a:rPr>
              <a:t>​</a:t>
            </a:r>
          </a:p>
          <a:p>
            <a:pPr marL="342900" indent="-342900">
              <a:buFont typeface="Arial" panose="020B0604020202020204" pitchFamily="34" charset="0"/>
              <a:buChar char="•"/>
            </a:pPr>
            <a:r>
              <a:rPr lang="es-ES" sz="2000" dirty="0" err="1">
                <a:solidFill>
                  <a:schemeClr val="bg1"/>
                </a:solidFill>
              </a:rPr>
              <a:t>Koordinatuta</a:t>
            </a:r>
            <a:r>
              <a:rPr lang="es-ES" sz="2000" dirty="0">
                <a:solidFill>
                  <a:schemeClr val="bg1"/>
                </a:solidFill>
              </a:rPr>
              <a:t> </a:t>
            </a:r>
            <a:r>
              <a:rPr lang="es-ES" sz="2000" dirty="0" err="1">
                <a:solidFill>
                  <a:schemeClr val="bg1"/>
                </a:solidFill>
              </a:rPr>
              <a:t>lan</a:t>
            </a:r>
            <a:r>
              <a:rPr lang="es-ES" sz="2000" dirty="0">
                <a:solidFill>
                  <a:schemeClr val="bg1"/>
                </a:solidFill>
              </a:rPr>
              <a:t> </a:t>
            </a:r>
            <a:r>
              <a:rPr lang="es-ES" sz="2000" dirty="0" err="1">
                <a:solidFill>
                  <a:schemeClr val="bg1"/>
                </a:solidFill>
              </a:rPr>
              <a:t>egitea</a:t>
            </a:r>
            <a:r>
              <a:rPr lang="es-ES" sz="2000" dirty="0">
                <a:solidFill>
                  <a:schemeClr val="bg1"/>
                </a:solidFill>
              </a:rPr>
              <a:t>​</a:t>
            </a:r>
          </a:p>
          <a:p>
            <a:pPr marL="342900" indent="-342900">
              <a:buFont typeface="Arial" panose="020B0604020202020204" pitchFamily="34" charset="0"/>
              <a:buChar char="•"/>
            </a:pPr>
            <a:r>
              <a:rPr lang="es-ES" sz="2000" dirty="0" err="1">
                <a:solidFill>
                  <a:schemeClr val="bg1"/>
                </a:solidFill>
              </a:rPr>
              <a:t>Ekarpen</a:t>
            </a:r>
            <a:r>
              <a:rPr lang="es-ES" sz="2000" dirty="0">
                <a:solidFill>
                  <a:schemeClr val="bg1"/>
                </a:solidFill>
              </a:rPr>
              <a:t> </a:t>
            </a:r>
            <a:r>
              <a:rPr lang="es-ES" sz="2000" dirty="0" err="1">
                <a:solidFill>
                  <a:schemeClr val="bg1"/>
                </a:solidFill>
              </a:rPr>
              <a:t>ekonomikoak</a:t>
            </a:r>
            <a:r>
              <a:rPr lang="es-ES" sz="2000" dirty="0">
                <a:solidFill>
                  <a:schemeClr val="bg1"/>
                </a:solidFill>
              </a:rPr>
              <a:t> </a:t>
            </a:r>
            <a:r>
              <a:rPr lang="es-ES" sz="2000" dirty="0" err="1">
                <a:solidFill>
                  <a:schemeClr val="bg1"/>
                </a:solidFill>
              </a:rPr>
              <a:t>biltzea</a:t>
            </a:r>
            <a:r>
              <a:rPr lang="es-ES" sz="2000" dirty="0">
                <a:solidFill>
                  <a:schemeClr val="bg1"/>
                </a:solidFill>
              </a:rPr>
              <a:t>​</a:t>
            </a:r>
          </a:p>
          <a:p>
            <a:pPr marL="342900" indent="-342900">
              <a:buFont typeface="Arial" panose="020B0604020202020204" pitchFamily="34" charset="0"/>
              <a:buChar char="•"/>
            </a:pPr>
            <a:r>
              <a:rPr lang="es-ES" sz="2000" dirty="0" err="1">
                <a:solidFill>
                  <a:schemeClr val="bg1"/>
                </a:solidFill>
              </a:rPr>
              <a:t>Elkarrekiko</a:t>
            </a:r>
            <a:r>
              <a:rPr lang="es-ES" sz="2000" dirty="0">
                <a:solidFill>
                  <a:schemeClr val="bg1"/>
                </a:solidFill>
              </a:rPr>
              <a:t> </a:t>
            </a:r>
            <a:r>
              <a:rPr lang="es-ES" sz="2000" dirty="0" err="1">
                <a:solidFill>
                  <a:schemeClr val="bg1"/>
                </a:solidFill>
              </a:rPr>
              <a:t>partaidetza</a:t>
            </a:r>
            <a:r>
              <a:rPr lang="es-ES" sz="2000" dirty="0">
                <a:solidFill>
                  <a:schemeClr val="bg1"/>
                </a:solidFill>
              </a:rPr>
              <a:t> </a:t>
            </a:r>
            <a:r>
              <a:rPr lang="es-ES" sz="2000" dirty="0" err="1">
                <a:solidFill>
                  <a:schemeClr val="bg1"/>
                </a:solidFill>
              </a:rPr>
              <a:t>indartzea</a:t>
            </a:r>
            <a:r>
              <a:rPr lang="es-ES" sz="2000" dirty="0">
                <a:solidFill>
                  <a:schemeClr val="bg1"/>
                </a:solidFill>
              </a:rPr>
              <a:t>..... </a:t>
            </a:r>
          </a:p>
        </p:txBody>
      </p:sp>
      <p:sp>
        <p:nvSpPr>
          <p:cNvPr id="6" name="Rectángulo 5">
            <a:extLst>
              <a:ext uri="{FF2B5EF4-FFF2-40B4-BE49-F238E27FC236}">
                <a16:creationId xmlns:a16="http://schemas.microsoft.com/office/drawing/2014/main" id="{6E619F36-2ED7-41F1-A43D-BBEDB9277CFC}"/>
              </a:ext>
            </a:extLst>
          </p:cNvPr>
          <p:cNvSpPr/>
          <p:nvPr/>
        </p:nvSpPr>
        <p:spPr>
          <a:xfrm rot="5400000">
            <a:off x="3888248" y="-3883695"/>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128822A6-8A53-460C-8FBC-DE813E9E1FA1}"/>
              </a:ext>
            </a:extLst>
          </p:cNvPr>
          <p:cNvSpPr>
            <a:spLocks noGrp="1"/>
          </p:cNvSpPr>
          <p:nvPr>
            <p:ph type="title"/>
          </p:nvPr>
        </p:nvSpPr>
        <p:spPr>
          <a:xfrm>
            <a:off x="474210" y="99586"/>
            <a:ext cx="8229600" cy="1143000"/>
          </a:xfrm>
        </p:spPr>
        <p:txBody>
          <a:bodyPr>
            <a:normAutofit/>
          </a:bodyPr>
          <a:lstStyle/>
          <a:p>
            <a:r>
              <a:rPr lang="es-ES" sz="3200" b="1" dirty="0">
                <a:solidFill>
                  <a:schemeClr val="bg1"/>
                </a:solidFill>
              </a:rPr>
              <a:t>KANPAINAK</a:t>
            </a:r>
            <a:r>
              <a:rPr lang="es-ES" sz="3200" dirty="0">
                <a:solidFill>
                  <a:schemeClr val="bg1"/>
                </a:solidFill>
              </a:rPr>
              <a:t> - CAMPAÑAS</a:t>
            </a:r>
          </a:p>
        </p:txBody>
      </p:sp>
      <p:sp>
        <p:nvSpPr>
          <p:cNvPr id="5" name="CuadroTexto 4">
            <a:extLst>
              <a:ext uri="{FF2B5EF4-FFF2-40B4-BE49-F238E27FC236}">
                <a16:creationId xmlns:a16="http://schemas.microsoft.com/office/drawing/2014/main" id="{4ECD1094-9FE8-4F97-8190-F1B4D77F4F76}"/>
              </a:ext>
            </a:extLst>
          </p:cNvPr>
          <p:cNvSpPr txBox="1"/>
          <p:nvPr/>
        </p:nvSpPr>
        <p:spPr>
          <a:xfrm>
            <a:off x="4823073" y="2456343"/>
            <a:ext cx="4337275" cy="2215991"/>
          </a:xfrm>
          <a:prstGeom prst="rect">
            <a:avLst/>
          </a:prstGeom>
          <a:noFill/>
        </p:spPr>
        <p:txBody>
          <a:bodyPr wrap="square" rtlCol="0">
            <a:spAutoFit/>
          </a:bodyPr>
          <a:lstStyle/>
          <a:p>
            <a:pPr marL="457200" indent="-457200">
              <a:buFont typeface="Arial" panose="020B0604020202020204" pitchFamily="34" charset="0"/>
              <a:buChar char="•"/>
            </a:pPr>
            <a:r>
              <a:rPr lang="es-ES" sz="2000" dirty="0" err="1"/>
              <a:t>Kartela</a:t>
            </a:r>
            <a:endParaRPr lang="es-ES" sz="2000" dirty="0"/>
          </a:p>
          <a:p>
            <a:pPr marL="457200" indent="-457200">
              <a:buFont typeface="Arial" panose="020B0604020202020204" pitchFamily="34" charset="0"/>
              <a:buChar char="•"/>
            </a:pPr>
            <a:r>
              <a:rPr lang="es-ES" sz="2000" dirty="0" err="1"/>
              <a:t>Zuzendariaren</a:t>
            </a:r>
            <a:r>
              <a:rPr lang="es-ES" sz="2000" dirty="0"/>
              <a:t> </a:t>
            </a:r>
            <a:r>
              <a:rPr lang="es-ES" sz="2000" dirty="0" err="1"/>
              <a:t>gutuna</a:t>
            </a:r>
            <a:endParaRPr lang="es-ES" sz="2000" dirty="0"/>
          </a:p>
          <a:p>
            <a:pPr marL="457200" indent="-457200">
              <a:buFont typeface="Arial" panose="020B0604020202020204" pitchFamily="34" charset="0"/>
              <a:buChar char="•"/>
            </a:pPr>
            <a:r>
              <a:rPr lang="es-ES" sz="2000" dirty="0"/>
              <a:t>Liturgia </a:t>
            </a:r>
            <a:r>
              <a:rPr lang="es-ES" sz="2000" dirty="0" err="1"/>
              <a:t>lagungarriak</a:t>
            </a:r>
            <a:endParaRPr lang="es-ES" sz="2000" dirty="0"/>
          </a:p>
          <a:p>
            <a:pPr marL="457200" indent="-457200">
              <a:buFont typeface="Arial" panose="020B0604020202020204" pitchFamily="34" charset="0"/>
              <a:buChar char="•"/>
            </a:pPr>
            <a:r>
              <a:rPr lang="es-ES" sz="2000" dirty="0" err="1"/>
              <a:t>Orientabideak</a:t>
            </a:r>
            <a:r>
              <a:rPr lang="es-ES" sz="2000" dirty="0"/>
              <a:t>. </a:t>
            </a:r>
            <a:r>
              <a:rPr lang="es-ES" sz="2000" dirty="0" err="1"/>
              <a:t>Argumentarioa</a:t>
            </a:r>
            <a:endParaRPr lang="es-ES" sz="2000" dirty="0"/>
          </a:p>
          <a:p>
            <a:pPr marL="457200" indent="-457200">
              <a:buFont typeface="Arial" panose="020B0604020202020204" pitchFamily="34" charset="0"/>
              <a:buChar char="•"/>
            </a:pPr>
            <a:r>
              <a:rPr lang="es-ES" sz="2000" dirty="0" err="1"/>
              <a:t>Laguntza</a:t>
            </a:r>
            <a:r>
              <a:rPr lang="es-ES" sz="2000" dirty="0"/>
              <a:t> </a:t>
            </a:r>
            <a:r>
              <a:rPr lang="es-ES" sz="2000" dirty="0" err="1"/>
              <a:t>materialak</a:t>
            </a:r>
            <a:r>
              <a:rPr lang="es-ES" sz="2000" dirty="0"/>
              <a:t>: PPT </a:t>
            </a:r>
            <a:r>
              <a:rPr lang="es-ES" sz="2000" dirty="0" err="1"/>
              <a:t>kanpaina</a:t>
            </a:r>
            <a:r>
              <a:rPr lang="es-ES" sz="2000" dirty="0"/>
              <a:t> </a:t>
            </a:r>
            <a:r>
              <a:rPr lang="es-ES" sz="2000" dirty="0" err="1"/>
              <a:t>aurkezpena</a:t>
            </a:r>
            <a:endParaRPr lang="es-ES" sz="2000" dirty="0"/>
          </a:p>
          <a:p>
            <a:pPr marL="800100" lvl="1" indent="-342900">
              <a:buFont typeface="Arial" panose="020B0604020202020204" pitchFamily="34" charset="0"/>
              <a:buChar char="•"/>
            </a:pPr>
            <a:endParaRPr lang="es-ES" dirty="0"/>
          </a:p>
        </p:txBody>
      </p:sp>
      <p:sp>
        <p:nvSpPr>
          <p:cNvPr id="7" name="Elipse 6">
            <a:extLst>
              <a:ext uri="{FF2B5EF4-FFF2-40B4-BE49-F238E27FC236}">
                <a16:creationId xmlns:a16="http://schemas.microsoft.com/office/drawing/2014/main" id="{76898C96-9264-4324-A7FC-49507FA94E1C}"/>
              </a:ext>
            </a:extLst>
          </p:cNvPr>
          <p:cNvSpPr/>
          <p:nvPr/>
        </p:nvSpPr>
        <p:spPr>
          <a:xfrm>
            <a:off x="4735302" y="4940850"/>
            <a:ext cx="4253243" cy="1714328"/>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8" name="CuadroTexto 7">
            <a:extLst>
              <a:ext uri="{FF2B5EF4-FFF2-40B4-BE49-F238E27FC236}">
                <a16:creationId xmlns:a16="http://schemas.microsoft.com/office/drawing/2014/main" id="{23D76311-F1BB-483E-99C3-EC40EACFDF79}"/>
              </a:ext>
            </a:extLst>
          </p:cNvPr>
          <p:cNvSpPr txBox="1"/>
          <p:nvPr/>
        </p:nvSpPr>
        <p:spPr>
          <a:xfrm>
            <a:off x="5214372" y="5157539"/>
            <a:ext cx="3774173" cy="1384995"/>
          </a:xfrm>
          <a:prstGeom prst="rect">
            <a:avLst/>
          </a:prstGeom>
          <a:noFill/>
        </p:spPr>
        <p:txBody>
          <a:bodyPr wrap="square" rtlCol="0">
            <a:spAutoFit/>
          </a:bodyPr>
          <a:lstStyle/>
          <a:p>
            <a:pPr algn="ctr"/>
            <a:r>
              <a:rPr lang="es-ES" sz="2000" b="1" dirty="0"/>
              <a:t>BALIABIDEEN HEDAPENA:</a:t>
            </a:r>
          </a:p>
          <a:p>
            <a:pPr marL="342900" indent="-342900">
              <a:buFont typeface="Arial" panose="020B0604020202020204" pitchFamily="34" charset="0"/>
              <a:buChar char="•"/>
            </a:pPr>
            <a:r>
              <a:rPr lang="es-ES" sz="1600" dirty="0"/>
              <a:t>Posta </a:t>
            </a:r>
            <a:r>
              <a:rPr lang="es-ES" sz="1600" dirty="0" err="1"/>
              <a:t>bidez</a:t>
            </a:r>
            <a:r>
              <a:rPr lang="es-ES" sz="1600" dirty="0"/>
              <a:t>, </a:t>
            </a:r>
            <a:r>
              <a:rPr lang="es-ES" sz="1600" dirty="0" err="1"/>
              <a:t>parrokia</a:t>
            </a:r>
            <a:r>
              <a:rPr lang="es-ES" sz="1600" dirty="0"/>
              <a:t> </a:t>
            </a:r>
            <a:r>
              <a:rPr lang="es-ES" sz="1600" dirty="0" err="1"/>
              <a:t>bakoitzera</a:t>
            </a:r>
            <a:r>
              <a:rPr lang="es-ES" sz="1600" dirty="0"/>
              <a:t>​</a:t>
            </a:r>
          </a:p>
          <a:p>
            <a:pPr marL="342900" indent="-342900">
              <a:buFont typeface="Arial" panose="020B0604020202020204" pitchFamily="34" charset="0"/>
              <a:buChar char="•"/>
            </a:pPr>
            <a:r>
              <a:rPr lang="es-ES" sz="1600" dirty="0"/>
              <a:t>Posta-</a:t>
            </a:r>
            <a:r>
              <a:rPr lang="es-ES" sz="1600" dirty="0" err="1"/>
              <a:t>elektronikoz</a:t>
            </a:r>
            <a:r>
              <a:rPr lang="es-ES" sz="1600" dirty="0"/>
              <a:t> (</a:t>
            </a:r>
            <a:r>
              <a:rPr lang="es-ES" sz="1600" dirty="0" err="1"/>
              <a:t>kanpainako</a:t>
            </a:r>
            <a:r>
              <a:rPr lang="es-ES" sz="1600" dirty="0"/>
              <a:t> </a:t>
            </a:r>
            <a:r>
              <a:rPr lang="es-ES" sz="1600" dirty="0" err="1"/>
              <a:t>buletina</a:t>
            </a:r>
            <a:r>
              <a:rPr lang="es-ES" sz="1600" dirty="0"/>
              <a:t>)​</a:t>
            </a:r>
          </a:p>
          <a:p>
            <a:pPr marL="342900" indent="-342900">
              <a:buFont typeface="Arial" panose="020B0604020202020204" pitchFamily="34" charset="0"/>
              <a:buChar char="•"/>
            </a:pPr>
            <a:r>
              <a:rPr lang="es-ES" sz="1600" dirty="0" err="1"/>
              <a:t>Webgunearen</a:t>
            </a:r>
            <a:r>
              <a:rPr lang="es-ES" sz="1600" dirty="0"/>
              <a:t> </a:t>
            </a:r>
            <a:r>
              <a:rPr lang="es-ES" sz="1600" dirty="0" err="1"/>
              <a:t>bidez</a:t>
            </a:r>
            <a:endParaRPr lang="es-ES" sz="2000" dirty="0"/>
          </a:p>
        </p:txBody>
      </p:sp>
      <p:sp>
        <p:nvSpPr>
          <p:cNvPr id="12" name="CuadroTexto 11">
            <a:extLst>
              <a:ext uri="{FF2B5EF4-FFF2-40B4-BE49-F238E27FC236}">
                <a16:creationId xmlns:a16="http://schemas.microsoft.com/office/drawing/2014/main" id="{B69A0CD3-AD77-4BCC-9039-611BA643EE57}"/>
              </a:ext>
            </a:extLst>
          </p:cNvPr>
          <p:cNvSpPr txBox="1"/>
          <p:nvPr/>
        </p:nvSpPr>
        <p:spPr>
          <a:xfrm>
            <a:off x="177123" y="1977839"/>
            <a:ext cx="4962525" cy="461665"/>
          </a:xfrm>
          <a:prstGeom prst="rect">
            <a:avLst/>
          </a:prstGeom>
          <a:noFill/>
        </p:spPr>
        <p:txBody>
          <a:bodyPr wrap="square" rtlCol="0">
            <a:spAutoFit/>
          </a:bodyPr>
          <a:lstStyle/>
          <a:p>
            <a:r>
              <a:rPr lang="es-ES" sz="2400" b="1" dirty="0">
                <a:solidFill>
                  <a:schemeClr val="accent6">
                    <a:lumMod val="20000"/>
                    <a:lumOff val="80000"/>
                  </a:schemeClr>
                </a:solidFill>
              </a:rPr>
              <a:t>KANPAINEN HELBURUA</a:t>
            </a:r>
          </a:p>
        </p:txBody>
      </p:sp>
      <p:sp>
        <p:nvSpPr>
          <p:cNvPr id="14" name="CuadroTexto 13">
            <a:extLst>
              <a:ext uri="{FF2B5EF4-FFF2-40B4-BE49-F238E27FC236}">
                <a16:creationId xmlns:a16="http://schemas.microsoft.com/office/drawing/2014/main" id="{1AEB4372-4DEB-4BEC-8BCC-063C223D14CD}"/>
              </a:ext>
            </a:extLst>
          </p:cNvPr>
          <p:cNvSpPr txBox="1"/>
          <p:nvPr/>
        </p:nvSpPr>
        <p:spPr>
          <a:xfrm>
            <a:off x="4977723" y="1816268"/>
            <a:ext cx="4088043" cy="461665"/>
          </a:xfrm>
          <a:prstGeom prst="rect">
            <a:avLst/>
          </a:prstGeom>
          <a:noFill/>
        </p:spPr>
        <p:txBody>
          <a:bodyPr wrap="square" rtlCol="0">
            <a:spAutoFit/>
          </a:bodyPr>
          <a:lstStyle/>
          <a:p>
            <a:pPr algn="ctr"/>
            <a:r>
              <a:rPr lang="es-ES" sz="2400" b="1" dirty="0">
                <a:solidFill>
                  <a:srgbClr val="C00000"/>
                </a:solidFill>
              </a:rPr>
              <a:t>BALIABIDEAK</a:t>
            </a:r>
          </a:p>
        </p:txBody>
      </p:sp>
      <p:pic>
        <p:nvPicPr>
          <p:cNvPr id="15" name="Imagen 14">
            <a:extLst>
              <a:ext uri="{FF2B5EF4-FFF2-40B4-BE49-F238E27FC236}">
                <a16:creationId xmlns:a16="http://schemas.microsoft.com/office/drawing/2014/main" id="{F127682C-E7E1-42FE-A261-3AC8F9DC1931}"/>
              </a:ext>
            </a:extLst>
          </p:cNvPr>
          <p:cNvPicPr>
            <a:picLocks noChangeAspect="1"/>
          </p:cNvPicPr>
          <p:nvPr/>
        </p:nvPicPr>
        <p:blipFill>
          <a:blip r:embed="rId2"/>
          <a:stretch>
            <a:fillRect/>
          </a:stretch>
        </p:blipFill>
        <p:spPr>
          <a:xfrm>
            <a:off x="7566138" y="170039"/>
            <a:ext cx="1108532" cy="957942"/>
          </a:xfrm>
          <a:prstGeom prst="rect">
            <a:avLst/>
          </a:prstGeom>
        </p:spPr>
      </p:pic>
    </p:spTree>
    <p:extLst>
      <p:ext uri="{BB962C8B-B14F-4D97-AF65-F5344CB8AC3E}">
        <p14:creationId xmlns:p14="http://schemas.microsoft.com/office/powerpoint/2010/main" val="32217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ALKARTEA, GURE ALDARTEA</a:t>
            </a:r>
            <a:endParaRPr lang="es-ES" sz="3200" dirty="0">
              <a:solidFill>
                <a:schemeClr val="bg1"/>
              </a:solidFill>
              <a:latin typeface="+mj-lt"/>
            </a:endParaRP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Marcador de contenido 2">
            <a:extLst>
              <a:ext uri="{FF2B5EF4-FFF2-40B4-BE49-F238E27FC236}">
                <a16:creationId xmlns:a16="http://schemas.microsoft.com/office/drawing/2014/main" id="{52DD4CC6-B25C-4E93-B3F0-123B48AB8FFF}"/>
              </a:ext>
            </a:extLst>
          </p:cNvPr>
          <p:cNvSpPr>
            <a:spLocks noGrp="1"/>
          </p:cNvSpPr>
          <p:nvPr>
            <p:ph idx="1"/>
          </p:nvPr>
        </p:nvSpPr>
        <p:spPr>
          <a:xfrm>
            <a:off x="457200" y="1600200"/>
            <a:ext cx="8229600" cy="4525963"/>
          </a:xfrm>
        </p:spPr>
        <p:txBody>
          <a:bodyPr/>
          <a:lstStyle/>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p:txBody>
      </p:sp>
      <p:sp>
        <p:nvSpPr>
          <p:cNvPr id="2" name="Rectángulo 1">
            <a:extLst>
              <a:ext uri="{FF2B5EF4-FFF2-40B4-BE49-F238E27FC236}">
                <a16:creationId xmlns:a16="http://schemas.microsoft.com/office/drawing/2014/main" id="{18D808A4-C61A-4AA1-9546-AAF0896722C9}"/>
              </a:ext>
            </a:extLst>
          </p:cNvPr>
          <p:cNvSpPr/>
          <p:nvPr/>
        </p:nvSpPr>
        <p:spPr>
          <a:xfrm>
            <a:off x="248092" y="1313039"/>
            <a:ext cx="8647814" cy="1815882"/>
          </a:xfrm>
          <a:prstGeom prst="rect">
            <a:avLst/>
          </a:prstGeom>
        </p:spPr>
        <p:txBody>
          <a:bodyPr wrap="square">
            <a:spAutoFit/>
          </a:bodyPr>
          <a:lstStyle/>
          <a:p>
            <a:pPr algn="ctr" fontAlgn="base"/>
            <a:r>
              <a:rPr lang="es-ES" sz="2800" dirty="0"/>
              <a:t>"</a:t>
            </a:r>
            <a:r>
              <a:rPr lang="es-ES" sz="2800" dirty="0" err="1"/>
              <a:t>Arazo</a:t>
            </a:r>
            <a:r>
              <a:rPr lang="es-ES" sz="2800" dirty="0"/>
              <a:t> </a:t>
            </a:r>
            <a:r>
              <a:rPr lang="es-ES" sz="2800" dirty="0" err="1"/>
              <a:t>sozialei</a:t>
            </a:r>
            <a:r>
              <a:rPr lang="es-ES" sz="2800" dirty="0"/>
              <a:t> </a:t>
            </a:r>
            <a:r>
              <a:rPr lang="es-ES" sz="2800" dirty="0" err="1"/>
              <a:t>sare</a:t>
            </a:r>
            <a:r>
              <a:rPr lang="es-ES" sz="2800" dirty="0"/>
              <a:t> </a:t>
            </a:r>
            <a:r>
              <a:rPr lang="es-ES" sz="2800" dirty="0" err="1"/>
              <a:t>komunitarioekin</a:t>
            </a:r>
            <a:r>
              <a:rPr lang="es-ES" sz="2800" dirty="0"/>
              <a:t> </a:t>
            </a:r>
            <a:r>
              <a:rPr lang="es-ES" sz="2800" dirty="0" err="1"/>
              <a:t>erantzuten</a:t>
            </a:r>
            <a:r>
              <a:rPr lang="es-ES" sz="2800" dirty="0"/>
              <a:t> </a:t>
            </a:r>
            <a:r>
              <a:rPr lang="es-ES" sz="2800" dirty="0" err="1"/>
              <a:t>zaie</a:t>
            </a:r>
            <a:r>
              <a:rPr lang="es-ES" sz="2800" dirty="0"/>
              <a:t>, </a:t>
            </a:r>
            <a:r>
              <a:rPr lang="es-ES" sz="2800" dirty="0" err="1"/>
              <a:t>ez</a:t>
            </a:r>
            <a:r>
              <a:rPr lang="es-ES" sz="2800" dirty="0"/>
              <a:t> </a:t>
            </a:r>
            <a:r>
              <a:rPr lang="es-ES" sz="2800" dirty="0" err="1"/>
              <a:t>ondasun</a:t>
            </a:r>
            <a:r>
              <a:rPr lang="es-ES" sz="2800" dirty="0"/>
              <a:t> </a:t>
            </a:r>
            <a:r>
              <a:rPr lang="es-ES" sz="2800" dirty="0" err="1"/>
              <a:t>indibidualen</a:t>
            </a:r>
            <a:r>
              <a:rPr lang="es-ES" sz="2800" dirty="0"/>
              <a:t> </a:t>
            </a:r>
            <a:r>
              <a:rPr lang="es-ES" sz="2800" dirty="0" err="1"/>
              <a:t>batuketa</a:t>
            </a:r>
            <a:r>
              <a:rPr lang="es-ES" sz="2800" dirty="0"/>
              <a:t> </a:t>
            </a:r>
            <a:r>
              <a:rPr lang="es-ES" sz="2800" dirty="0" err="1"/>
              <a:t>hutsarekin</a:t>
            </a:r>
            <a:r>
              <a:rPr lang="es-ES" sz="2800" dirty="0"/>
              <a:t>. </a:t>
            </a:r>
            <a:r>
              <a:rPr lang="es-ES" sz="2800" dirty="0" err="1"/>
              <a:t>Beharrezkoa</a:t>
            </a:r>
            <a:r>
              <a:rPr lang="es-ES" sz="2800" dirty="0"/>
              <a:t> den </a:t>
            </a:r>
            <a:r>
              <a:rPr lang="es-ES" sz="2800" dirty="0" err="1"/>
              <a:t>bihurketa</a:t>
            </a:r>
            <a:r>
              <a:rPr lang="es-ES" sz="2800" dirty="0"/>
              <a:t> </a:t>
            </a:r>
            <a:r>
              <a:rPr lang="es-ES" sz="2800" dirty="0" err="1"/>
              <a:t>ekologikoa</a:t>
            </a:r>
            <a:r>
              <a:rPr lang="es-ES" sz="2800" dirty="0"/>
              <a:t> ere (...) </a:t>
            </a:r>
            <a:r>
              <a:rPr lang="es-ES" sz="2800" dirty="0" err="1"/>
              <a:t>erkidego-bihurketa</a:t>
            </a:r>
            <a:r>
              <a:rPr lang="es-ES" sz="2800" dirty="0"/>
              <a:t> </a:t>
            </a:r>
            <a:r>
              <a:rPr lang="es-ES" sz="2800" dirty="0" err="1"/>
              <a:t>bat</a:t>
            </a:r>
            <a:r>
              <a:rPr lang="es-ES" sz="2800" dirty="0"/>
              <a:t> da ". (LS 219).</a:t>
            </a:r>
          </a:p>
        </p:txBody>
      </p:sp>
      <p:pic>
        <p:nvPicPr>
          <p:cNvPr id="10" name="Imagen 9" descr="vista aérea de la multitud conectada por líneas - gente en grupo fotografías e imágenes de stock">
            <a:extLst>
              <a:ext uri="{FF2B5EF4-FFF2-40B4-BE49-F238E27FC236}">
                <a16:creationId xmlns:a16="http://schemas.microsoft.com/office/drawing/2014/main" id="{1303B59A-8BCE-45FE-9FF8-9E0BC0E5C2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3429000"/>
            <a:ext cx="9144001" cy="3424450"/>
          </a:xfrm>
          <a:prstGeom prst="rect">
            <a:avLst/>
          </a:prstGeom>
          <a:noFill/>
          <a:ln>
            <a:noFill/>
          </a:ln>
        </p:spPr>
      </p:pic>
    </p:spTree>
    <p:extLst>
      <p:ext uri="{BB962C8B-B14F-4D97-AF65-F5344CB8AC3E}">
        <p14:creationId xmlns:p14="http://schemas.microsoft.com/office/powerpoint/2010/main" val="300229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ZAINTZA. </a:t>
            </a:r>
            <a:r>
              <a:rPr lang="es-ES" sz="3200" dirty="0">
                <a:solidFill>
                  <a:schemeClr val="bg1"/>
                </a:solidFill>
                <a:latin typeface="+mj-lt"/>
              </a:rPr>
              <a:t>CUIDADO</a:t>
            </a: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Marcador de contenido 2">
            <a:extLst>
              <a:ext uri="{FF2B5EF4-FFF2-40B4-BE49-F238E27FC236}">
                <a16:creationId xmlns:a16="http://schemas.microsoft.com/office/drawing/2014/main" id="{52DD4CC6-B25C-4E93-B3F0-123B48AB8FFF}"/>
              </a:ext>
            </a:extLst>
          </p:cNvPr>
          <p:cNvSpPr>
            <a:spLocks noGrp="1"/>
          </p:cNvSpPr>
          <p:nvPr>
            <p:ph idx="1"/>
          </p:nvPr>
        </p:nvSpPr>
        <p:spPr>
          <a:xfrm>
            <a:off x="457200" y="1600200"/>
            <a:ext cx="8229600" cy="4525963"/>
          </a:xfrm>
        </p:spPr>
        <p:txBody>
          <a:bodyPr/>
          <a:lstStyle/>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p:txBody>
      </p:sp>
      <p:pic>
        <p:nvPicPr>
          <p:cNvPr id="14" name="Imagen 13" descr="manos de adultos y niños sosteniendo el corazón rojo sobre el fondo del agua, salud del corazón, donación, concepto de rsec, día mundial del corazón, día mundial de la salud, día de la familia - healthcare fotografías e imágenes de stock">
            <a:extLst>
              <a:ext uri="{FF2B5EF4-FFF2-40B4-BE49-F238E27FC236}">
                <a16:creationId xmlns:a16="http://schemas.microsoft.com/office/drawing/2014/main" id="{32A3CA39-B747-487F-B6A6-F2790ABEB7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1313039"/>
            <a:ext cx="9143999" cy="5540409"/>
          </a:xfrm>
          <a:prstGeom prst="rect">
            <a:avLst/>
          </a:prstGeom>
          <a:noFill/>
          <a:ln>
            <a:noFill/>
          </a:ln>
        </p:spPr>
      </p:pic>
      <p:sp>
        <p:nvSpPr>
          <p:cNvPr id="16" name="Rectángulo 15">
            <a:extLst>
              <a:ext uri="{FF2B5EF4-FFF2-40B4-BE49-F238E27FC236}">
                <a16:creationId xmlns:a16="http://schemas.microsoft.com/office/drawing/2014/main" id="{677E5A7A-1161-471D-9608-84A3009E2D42}"/>
              </a:ext>
            </a:extLst>
          </p:cNvPr>
          <p:cNvSpPr/>
          <p:nvPr/>
        </p:nvSpPr>
        <p:spPr>
          <a:xfrm>
            <a:off x="304800" y="1964085"/>
            <a:ext cx="4114800" cy="3539430"/>
          </a:xfrm>
          <a:prstGeom prst="rect">
            <a:avLst/>
          </a:prstGeom>
        </p:spPr>
        <p:txBody>
          <a:bodyPr wrap="square">
            <a:spAutoFit/>
          </a:bodyPr>
          <a:lstStyle/>
          <a:p>
            <a:pPr algn="just">
              <a:spcAft>
                <a:spcPts val="0"/>
              </a:spcAft>
            </a:pPr>
            <a:r>
              <a:rPr lang="es-ES" dirty="0">
                <a:latin typeface="Calibri" panose="020F0502020204030204" pitchFamily="34" charset="0"/>
                <a:ea typeface="Calibri" panose="020F0502020204030204" pitchFamily="34" charset="0"/>
                <a:cs typeface="Calibri" panose="020F0502020204030204" pitchFamily="34" charset="0"/>
              </a:rPr>
              <a:t>«</a:t>
            </a:r>
            <a:r>
              <a:rPr lang="es-ES" sz="2800" dirty="0" err="1">
                <a:latin typeface="Calibri" panose="020F0502020204030204" pitchFamily="34" charset="0"/>
                <a:ea typeface="Calibri" panose="020F0502020204030204" pitchFamily="34" charset="0"/>
                <a:cs typeface="Calibri" panose="020F0502020204030204" pitchFamily="34" charset="0"/>
              </a:rPr>
              <a:t>Gure</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bizitza</a:t>
            </a:r>
            <a:r>
              <a:rPr lang="es-ES" sz="2800" dirty="0">
                <a:latin typeface="Calibri" panose="020F0502020204030204" pitchFamily="34" charset="0"/>
                <a:ea typeface="Calibri" panose="020F0502020204030204" pitchFamily="34" charset="0"/>
                <a:cs typeface="Calibri" panose="020F0502020204030204" pitchFamily="34" charset="0"/>
              </a:rPr>
              <a:t> eta </a:t>
            </a:r>
            <a:r>
              <a:rPr lang="es-ES" sz="2800" dirty="0" err="1">
                <a:latin typeface="Calibri" panose="020F0502020204030204" pitchFamily="34" charset="0"/>
                <a:ea typeface="Calibri" panose="020F0502020204030204" pitchFamily="34" charset="0"/>
                <a:cs typeface="Calibri" panose="020F0502020204030204" pitchFamily="34" charset="0"/>
              </a:rPr>
              <a:t>naturarekiko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harremanak</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benetan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zaintzea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ezin</a:t>
            </a:r>
            <a:r>
              <a:rPr lang="es-ES" sz="2800" dirty="0">
                <a:latin typeface="Calibri" panose="020F0502020204030204" pitchFamily="34" charset="0"/>
                <a:ea typeface="Calibri" panose="020F0502020204030204" pitchFamily="34" charset="0"/>
                <a:cs typeface="Calibri" panose="020F0502020204030204" pitchFamily="34" charset="0"/>
              </a:rPr>
              <a:t> da </a:t>
            </a:r>
            <a:r>
              <a:rPr lang="es-ES" sz="2800" dirty="0" err="1">
                <a:latin typeface="Calibri" panose="020F0502020204030204" pitchFamily="34" charset="0"/>
                <a:ea typeface="Calibri" panose="020F0502020204030204" pitchFamily="34" charset="0"/>
                <a:cs typeface="Calibri" panose="020F0502020204030204" pitchFamily="34" charset="0"/>
              </a:rPr>
              <a:t>bereizi</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anaitasunetik</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justiziatik</a:t>
            </a:r>
            <a:r>
              <a:rPr lang="es-ES" sz="2800" dirty="0">
                <a:latin typeface="Calibri" panose="020F0502020204030204" pitchFamily="34" charset="0"/>
                <a:ea typeface="Calibri" panose="020F0502020204030204" pitchFamily="34" charset="0"/>
                <a:cs typeface="Calibri" panose="020F0502020204030204" pitchFamily="34" charset="0"/>
              </a:rPr>
              <a:t> eta </a:t>
            </a:r>
            <a:r>
              <a:rPr lang="es-ES" sz="2800" dirty="0" err="1">
                <a:latin typeface="Calibri" panose="020F0502020204030204" pitchFamily="34" charset="0"/>
                <a:ea typeface="Calibri" panose="020F0502020204030204" pitchFamily="34" charset="0"/>
                <a:cs typeface="Calibri" panose="020F0502020204030204" pitchFamily="34" charset="0"/>
              </a:rPr>
              <a:t>besteekiko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fideltasunetik</a:t>
            </a:r>
            <a:r>
              <a:rPr lang="es-ES" sz="2800" dirty="0">
                <a:latin typeface="Calibri" panose="020F0502020204030204" pitchFamily="34" charset="0"/>
                <a:ea typeface="Calibri" panose="020F0502020204030204" pitchFamily="34" charset="0"/>
                <a:cs typeface="Calibri" panose="020F0502020204030204" pitchFamily="34" charset="0"/>
              </a:rPr>
              <a:t>.» </a:t>
            </a:r>
          </a:p>
          <a:p>
            <a:pPr algn="just">
              <a:spcAft>
                <a:spcPts val="0"/>
              </a:spcAft>
            </a:pPr>
            <a:endParaRPr lang="es-ES" sz="2800" dirty="0">
              <a:latin typeface="Calibri" panose="020F0502020204030204" pitchFamily="34" charset="0"/>
              <a:ea typeface="Calibri" panose="020F0502020204030204" pitchFamily="34" charset="0"/>
              <a:cs typeface="Calibri" panose="020F0502020204030204" pitchFamily="34" charset="0"/>
            </a:endParaRPr>
          </a:p>
          <a:p>
            <a:pPr algn="just">
              <a:spcAft>
                <a:spcPts val="0"/>
              </a:spcAft>
            </a:pPr>
            <a:r>
              <a:rPr lang="es-ES" sz="2800" dirty="0">
                <a:latin typeface="Calibri" panose="020F0502020204030204" pitchFamily="34" charset="0"/>
                <a:ea typeface="Calibri" panose="020F0502020204030204" pitchFamily="34" charset="0"/>
                <a:cs typeface="Calibri" panose="020F0502020204030204" pitchFamily="34" charset="0"/>
              </a:rPr>
              <a:t>(LS70).</a:t>
            </a:r>
            <a:endParaRPr lang="es-E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1754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ZAINTZA. </a:t>
            </a:r>
            <a:r>
              <a:rPr lang="es-ES" sz="3200" dirty="0">
                <a:solidFill>
                  <a:schemeClr val="bg1"/>
                </a:solidFill>
                <a:latin typeface="+mj-lt"/>
              </a:rPr>
              <a:t>CUIDADO</a:t>
            </a: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Marcador de contenido 2">
            <a:extLst>
              <a:ext uri="{FF2B5EF4-FFF2-40B4-BE49-F238E27FC236}">
                <a16:creationId xmlns:a16="http://schemas.microsoft.com/office/drawing/2014/main" id="{52DD4CC6-B25C-4E93-B3F0-123B48AB8FFF}"/>
              </a:ext>
            </a:extLst>
          </p:cNvPr>
          <p:cNvSpPr>
            <a:spLocks noGrp="1"/>
          </p:cNvSpPr>
          <p:nvPr>
            <p:ph idx="1"/>
          </p:nvPr>
        </p:nvSpPr>
        <p:spPr>
          <a:xfrm>
            <a:off x="212651" y="5425218"/>
            <a:ext cx="8761228" cy="4525963"/>
          </a:xfrm>
        </p:spPr>
        <p:txBody>
          <a:bodyPr/>
          <a:lstStyle/>
          <a:p>
            <a:pPr marL="0" indent="0" algn="r">
              <a:buNone/>
            </a:pPr>
            <a:r>
              <a:rPr lang="es-ES" sz="2600" dirty="0">
                <a:latin typeface="Calibri" panose="020F0502020204030204" pitchFamily="34" charset="0"/>
                <a:ea typeface="Calibri" panose="020F0502020204030204" pitchFamily="34" charset="0"/>
                <a:cs typeface="Calibri" panose="020F0502020204030204" pitchFamily="34" charset="0"/>
              </a:rPr>
              <a:t>“</a:t>
            </a:r>
            <a:r>
              <a:rPr lang="es-ES" sz="2600" dirty="0" err="1">
                <a:latin typeface="Calibri" panose="020F0502020204030204" pitchFamily="34" charset="0"/>
                <a:ea typeface="Calibri" panose="020F0502020204030204" pitchFamily="34" charset="0"/>
                <a:cs typeface="Calibri" panose="020F0502020204030204" pitchFamily="34" charset="0"/>
              </a:rPr>
              <a:t>Ingurumenarekiko</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kezka</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behar</a:t>
            </a:r>
            <a:r>
              <a:rPr lang="es-ES" sz="2600" dirty="0">
                <a:latin typeface="Calibri" panose="020F0502020204030204" pitchFamily="34" charset="0"/>
                <a:ea typeface="Calibri" panose="020F0502020204030204" pitchFamily="34" charset="0"/>
                <a:cs typeface="Calibri" panose="020F0502020204030204" pitchFamily="34" charset="0"/>
              </a:rPr>
              <a:t> da, </a:t>
            </a:r>
            <a:r>
              <a:rPr lang="es-ES" sz="2600" dirty="0" err="1">
                <a:latin typeface="Calibri" panose="020F0502020204030204" pitchFamily="34" charset="0"/>
                <a:ea typeface="Calibri" panose="020F0502020204030204" pitchFamily="34" charset="0"/>
                <a:cs typeface="Calibri" panose="020F0502020204030204" pitchFamily="34" charset="0"/>
              </a:rPr>
              <a:t>gizakienganako</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maitasun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zintzoarekin</a:t>
            </a:r>
            <a:r>
              <a:rPr lang="es-ES" sz="2600" dirty="0">
                <a:latin typeface="Calibri" panose="020F0502020204030204" pitchFamily="34" charset="0"/>
                <a:ea typeface="Calibri" panose="020F0502020204030204" pitchFamily="34" charset="0"/>
                <a:cs typeface="Calibri" panose="020F0502020204030204" pitchFamily="34" charset="0"/>
              </a:rPr>
              <a:t> eta </a:t>
            </a:r>
            <a:r>
              <a:rPr lang="es-ES" sz="2600" dirty="0" err="1">
                <a:latin typeface="Calibri" panose="020F0502020204030204" pitchFamily="34" charset="0"/>
                <a:ea typeface="Calibri" panose="020F0502020204030204" pitchFamily="34" charset="0"/>
                <a:cs typeface="Calibri" panose="020F0502020204030204" pitchFamily="34" charset="0"/>
              </a:rPr>
              <a:t>gizartearen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arazoen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aurrean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etengabeko</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konpromisoarekin</a:t>
            </a:r>
            <a:r>
              <a:rPr lang="es-ES" sz="2600" dirty="0">
                <a:latin typeface="Calibri" panose="020F0502020204030204" pitchFamily="34" charset="0"/>
                <a:ea typeface="Calibri" panose="020F0502020204030204" pitchFamily="34" charset="0"/>
                <a:cs typeface="Calibri" panose="020F0502020204030204" pitchFamily="34" charset="0"/>
              </a:rPr>
              <a:t> batera” </a:t>
            </a:r>
            <a:r>
              <a:rPr lang="es-ES" dirty="0"/>
              <a:t>(LS,91).</a:t>
            </a:r>
          </a:p>
        </p:txBody>
      </p:sp>
      <p:pic>
        <p:nvPicPr>
          <p:cNvPr id="10" name="Imagen 9" descr="niño abrazando árbol con forma de corazón en él - nature fotografías e imágenes de stock">
            <a:extLst>
              <a:ext uri="{FF2B5EF4-FFF2-40B4-BE49-F238E27FC236}">
                <a16:creationId xmlns:a16="http://schemas.microsoft.com/office/drawing/2014/main" id="{57FC8ACA-80B5-4D4B-842C-31FA236835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252924"/>
            <a:ext cx="9143999" cy="4047351"/>
          </a:xfrm>
          <a:prstGeom prst="rect">
            <a:avLst/>
          </a:prstGeom>
          <a:noFill/>
          <a:ln>
            <a:noFill/>
          </a:ln>
        </p:spPr>
      </p:pic>
    </p:spTree>
    <p:extLst>
      <p:ext uri="{BB962C8B-B14F-4D97-AF65-F5344CB8AC3E}">
        <p14:creationId xmlns:p14="http://schemas.microsoft.com/office/powerpoint/2010/main" val="155670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A4F77ED-124C-488D-AA9D-73D94F4991B5}"/>
              </a:ext>
            </a:extLst>
          </p:cNvPr>
          <p:cNvSpPr txBox="1"/>
          <p:nvPr/>
        </p:nvSpPr>
        <p:spPr>
          <a:xfrm>
            <a:off x="6138509" y="5278265"/>
            <a:ext cx="2716561" cy="369332"/>
          </a:xfrm>
          <a:prstGeom prst="rect">
            <a:avLst/>
          </a:prstGeom>
          <a:noFill/>
        </p:spPr>
        <p:txBody>
          <a:bodyPr wrap="square" rtlCol="0">
            <a:spAutoFit/>
          </a:bodyPr>
          <a:lstStyle/>
          <a:p>
            <a:r>
              <a:rPr lang="es-ES" dirty="0">
                <a:solidFill>
                  <a:schemeClr val="bg1"/>
                </a:solidFill>
              </a:rPr>
              <a:t> </a:t>
            </a:r>
            <a:r>
              <a:rPr lang="es-ES" dirty="0">
                <a:solidFill>
                  <a:schemeClr val="bg1"/>
                </a:solidFill>
                <a:hlinkClick r:id="rId2">
                  <a:extLst>
                    <a:ext uri="{A12FA001-AC4F-418D-AE19-62706E023703}">
                      <ahyp:hlinkClr xmlns:ahyp="http://schemas.microsoft.com/office/drawing/2018/hyperlinkcolor" val="tx"/>
                    </a:ext>
                  </a:extLst>
                </a:hlinkClick>
              </a:rPr>
              <a:t>«El respeto a la Creación».</a:t>
            </a:r>
            <a:endParaRPr lang="es-ES" dirty="0">
              <a:solidFill>
                <a:schemeClr val="bg1"/>
              </a:solidFill>
            </a:endParaRPr>
          </a:p>
        </p:txBody>
      </p:sp>
      <p:sp>
        <p:nvSpPr>
          <p:cNvPr id="7" name="CuadroTexto 6">
            <a:hlinkClick r:id="rId2"/>
            <a:extLst>
              <a:ext uri="{FF2B5EF4-FFF2-40B4-BE49-F238E27FC236}">
                <a16:creationId xmlns:a16="http://schemas.microsoft.com/office/drawing/2014/main" id="{9585B1E7-A180-4758-8DAE-BFFFB66602E8}"/>
              </a:ext>
            </a:extLst>
          </p:cNvPr>
          <p:cNvSpPr txBox="1"/>
          <p:nvPr/>
        </p:nvSpPr>
        <p:spPr>
          <a:xfrm>
            <a:off x="6812466" y="6306685"/>
            <a:ext cx="1957584" cy="369332"/>
          </a:xfrm>
          <a:prstGeom prst="rect">
            <a:avLst/>
          </a:prstGeom>
          <a:noFill/>
        </p:spPr>
        <p:txBody>
          <a:bodyPr wrap="square" rtlCol="0">
            <a:spAutoFit/>
          </a:bodyPr>
          <a:lstStyle/>
          <a:p>
            <a:r>
              <a:rPr lang="es-ES" dirty="0">
                <a:solidFill>
                  <a:schemeClr val="bg1"/>
                </a:solidFill>
              </a:rPr>
              <a:t>Video: 1´25´´</a:t>
            </a:r>
          </a:p>
        </p:txBody>
      </p:sp>
      <p:cxnSp>
        <p:nvCxnSpPr>
          <p:cNvPr id="8" name="Conector recto 7">
            <a:extLst>
              <a:ext uri="{FF2B5EF4-FFF2-40B4-BE49-F238E27FC236}">
                <a16:creationId xmlns:a16="http://schemas.microsoft.com/office/drawing/2014/main" id="{D67667AD-FCAE-42C1-B755-71ED1AB51DF1}"/>
              </a:ext>
            </a:extLst>
          </p:cNvPr>
          <p:cNvCxnSpPr/>
          <p:nvPr/>
        </p:nvCxnSpPr>
        <p:spPr>
          <a:xfrm>
            <a:off x="0" y="1401912"/>
            <a:ext cx="9144000"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10" name="Grupo 9">
            <a:extLst>
              <a:ext uri="{FF2B5EF4-FFF2-40B4-BE49-F238E27FC236}">
                <a16:creationId xmlns:a16="http://schemas.microsoft.com/office/drawing/2014/main" id="{B5989D99-3D65-40B7-8B18-33A9902D7D65}"/>
              </a:ext>
            </a:extLst>
          </p:cNvPr>
          <p:cNvGrpSpPr/>
          <p:nvPr/>
        </p:nvGrpSpPr>
        <p:grpSpPr>
          <a:xfrm>
            <a:off x="3" y="388"/>
            <a:ext cx="9178017" cy="1401524"/>
            <a:chOff x="3" y="388"/>
            <a:chExt cx="9178017" cy="1401524"/>
          </a:xfrm>
        </p:grpSpPr>
        <p:sp>
          <p:nvSpPr>
            <p:cNvPr id="12" name="Rectángulo 11">
              <a:extLst>
                <a:ext uri="{FF2B5EF4-FFF2-40B4-BE49-F238E27FC236}">
                  <a16:creationId xmlns:a16="http://schemas.microsoft.com/office/drawing/2014/main" id="{7C945379-1815-4965-997F-D9B930AEA500}"/>
                </a:ext>
              </a:extLst>
            </p:cNvPr>
            <p:cNvSpPr/>
            <p:nvPr/>
          </p:nvSpPr>
          <p:spPr>
            <a:xfrm rot="5400000">
              <a:off x="3888250" y="-3887859"/>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4" name="Imagen 13">
              <a:extLst>
                <a:ext uri="{FF2B5EF4-FFF2-40B4-BE49-F238E27FC236}">
                  <a16:creationId xmlns:a16="http://schemas.microsoft.com/office/drawing/2014/main" id="{D6D7D601-4322-4CC2-82B5-4BBE6F7CF10D}"/>
                </a:ext>
              </a:extLst>
            </p:cNvPr>
            <p:cNvPicPr>
              <a:picLocks noChangeAspect="1"/>
            </p:cNvPicPr>
            <p:nvPr/>
          </p:nvPicPr>
          <p:blipFill>
            <a:blip r:embed="rId3"/>
            <a:stretch>
              <a:fillRect/>
            </a:stretch>
          </p:blipFill>
          <p:spPr>
            <a:xfrm>
              <a:off x="7566138" y="170039"/>
              <a:ext cx="1108532" cy="957942"/>
            </a:xfrm>
            <a:prstGeom prst="rect">
              <a:avLst/>
            </a:prstGeom>
          </p:spPr>
        </p:pic>
      </p:grpSp>
      <p:sp>
        <p:nvSpPr>
          <p:cNvPr id="3" name="Rectángulo 2">
            <a:extLst>
              <a:ext uri="{FF2B5EF4-FFF2-40B4-BE49-F238E27FC236}">
                <a16:creationId xmlns:a16="http://schemas.microsoft.com/office/drawing/2014/main" id="{C62502EB-0D8B-4273-BAC6-56C7FB658AC2}"/>
              </a:ext>
            </a:extLst>
          </p:cNvPr>
          <p:cNvSpPr/>
          <p:nvPr/>
        </p:nvSpPr>
        <p:spPr>
          <a:xfrm>
            <a:off x="479198" y="1954278"/>
            <a:ext cx="8118882" cy="369332"/>
          </a:xfrm>
          <a:prstGeom prst="rect">
            <a:avLst/>
          </a:prstGeom>
        </p:spPr>
        <p:txBody>
          <a:bodyPr wrap="square">
            <a:spAutoFit/>
          </a:bodyPr>
          <a:lstStyle/>
          <a:p>
            <a:pPr marL="36195" marR="36195">
              <a:spcAft>
                <a:spcPts val="0"/>
              </a:spcAft>
            </a:pPr>
            <a:r>
              <a:rPr lang="es-ES" dirty="0">
                <a:latin typeface="Calibri" panose="020F0502020204030204" pitchFamily="34" charset="0"/>
                <a:ea typeface="Calibri" panose="020F0502020204030204" pitchFamily="34" charset="0"/>
                <a:cs typeface="Calibri" panose="020F0502020204030204" pitchFamily="34" charset="0"/>
              </a:rPr>
              <a:t> </a:t>
            </a:r>
            <a:endParaRPr lang="es-ES" sz="1600" dirty="0">
              <a:latin typeface="Calibri" panose="020F0502020204030204" pitchFamily="34" charset="0"/>
              <a:ea typeface="Calibri" panose="020F0502020204030204" pitchFamily="34" charset="0"/>
            </a:endParaRPr>
          </a:p>
        </p:txBody>
      </p:sp>
      <p:pic>
        <p:nvPicPr>
          <p:cNvPr id="6146" name="Picture 2" descr="Agradecimiento de Cáritas Bizkaia a su Voluntariado">
            <a:extLst>
              <a:ext uri="{FF2B5EF4-FFF2-40B4-BE49-F238E27FC236}">
                <a16:creationId xmlns:a16="http://schemas.microsoft.com/office/drawing/2014/main" id="{A458CDE1-150E-4ACB-9D61-E5CC1C533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16" t="10747" r="27961" b="10703"/>
          <a:stretch/>
        </p:blipFill>
        <p:spPr bwMode="auto">
          <a:xfrm>
            <a:off x="4723230" y="1531531"/>
            <a:ext cx="4131840" cy="415235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8BCB9BDA-B33B-45AF-8DCA-78B466BDF840}"/>
              </a:ext>
            </a:extLst>
          </p:cNvPr>
          <p:cNvSpPr/>
          <p:nvPr/>
        </p:nvSpPr>
        <p:spPr>
          <a:xfrm>
            <a:off x="974873" y="5710463"/>
            <a:ext cx="6991350" cy="912441"/>
          </a:xfrm>
          <a:prstGeom prst="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400" dirty="0" err="1">
                <a:solidFill>
                  <a:schemeClr val="tx1"/>
                </a:solidFill>
                <a:latin typeface="Calibri" panose="020F0502020204030204" pitchFamily="34" charset="0"/>
                <a:ea typeface="Calibri" panose="020F0502020204030204" pitchFamily="34" charset="0"/>
              </a:rPr>
              <a:t>Komunitate</a:t>
            </a:r>
            <a:r>
              <a:rPr lang="es-ES" sz="2400" dirty="0">
                <a:solidFill>
                  <a:schemeClr val="tx1"/>
                </a:solidFill>
                <a:latin typeface="Calibri" panose="020F0502020204030204" pitchFamily="34" charset="0"/>
                <a:ea typeface="Calibri" panose="020F0502020204030204" pitchFamily="34" charset="0"/>
              </a:rPr>
              <a:t> </a:t>
            </a:r>
            <a:r>
              <a:rPr lang="es-ES" sz="2400" dirty="0" err="1">
                <a:solidFill>
                  <a:schemeClr val="tx1"/>
                </a:solidFill>
                <a:latin typeface="Calibri" panose="020F0502020204030204" pitchFamily="34" charset="0"/>
                <a:ea typeface="Calibri" panose="020F0502020204030204" pitchFamily="34" charset="0"/>
              </a:rPr>
              <a:t>kristauen</a:t>
            </a:r>
            <a:r>
              <a:rPr lang="es-ES" sz="2400" dirty="0">
                <a:solidFill>
                  <a:schemeClr val="tx1"/>
                </a:solidFill>
                <a:latin typeface="Calibri" panose="020F0502020204030204" pitchFamily="34" charset="0"/>
                <a:ea typeface="Calibri" panose="020F0502020204030204" pitchFamily="34" charset="0"/>
              </a:rPr>
              <a:t> DNA </a:t>
            </a:r>
          </a:p>
          <a:p>
            <a:pPr algn="ctr"/>
            <a:r>
              <a:rPr lang="es-ES" sz="2400" dirty="0" err="1">
                <a:solidFill>
                  <a:schemeClr val="tx1"/>
                </a:solidFill>
                <a:latin typeface="Calibri" panose="020F0502020204030204" pitchFamily="34" charset="0"/>
                <a:ea typeface="Calibri" panose="020F0502020204030204" pitchFamily="34" charset="0"/>
              </a:rPr>
              <a:t>komunitate</a:t>
            </a:r>
            <a:r>
              <a:rPr lang="es-ES" sz="2400" dirty="0">
                <a:solidFill>
                  <a:schemeClr val="tx1"/>
                </a:solidFill>
                <a:latin typeface="Calibri" panose="020F0502020204030204" pitchFamily="34" charset="0"/>
                <a:ea typeface="Calibri" panose="020F0502020204030204" pitchFamily="34" charset="0"/>
              </a:rPr>
              <a:t> </a:t>
            </a:r>
            <a:r>
              <a:rPr lang="es-ES" sz="2400" dirty="0" err="1">
                <a:solidFill>
                  <a:schemeClr val="tx1"/>
                </a:solidFill>
                <a:latin typeface="Calibri" panose="020F0502020204030204" pitchFamily="34" charset="0"/>
                <a:ea typeface="Calibri" panose="020F0502020204030204" pitchFamily="34" charset="0"/>
              </a:rPr>
              <a:t>zaintzaileak</a:t>
            </a:r>
            <a:r>
              <a:rPr lang="es-ES" sz="2400" dirty="0">
                <a:solidFill>
                  <a:schemeClr val="tx1"/>
                </a:solidFill>
                <a:latin typeface="Calibri" panose="020F0502020204030204" pitchFamily="34" charset="0"/>
                <a:ea typeface="Calibri" panose="020F0502020204030204" pitchFamily="34" charset="0"/>
              </a:rPr>
              <a:t> </a:t>
            </a:r>
            <a:r>
              <a:rPr lang="es-ES" sz="2400" dirty="0" err="1">
                <a:solidFill>
                  <a:schemeClr val="tx1"/>
                </a:solidFill>
                <a:latin typeface="Calibri" panose="020F0502020204030204" pitchFamily="34" charset="0"/>
                <a:ea typeface="Calibri" panose="020F0502020204030204" pitchFamily="34" charset="0"/>
              </a:rPr>
              <a:t>izatea</a:t>
            </a:r>
            <a:r>
              <a:rPr lang="es-ES" sz="2400" dirty="0">
                <a:solidFill>
                  <a:schemeClr val="tx1"/>
                </a:solidFill>
                <a:latin typeface="Calibri" panose="020F0502020204030204" pitchFamily="34" charset="0"/>
                <a:ea typeface="Calibri" panose="020F0502020204030204" pitchFamily="34" charset="0"/>
              </a:rPr>
              <a:t> da</a:t>
            </a:r>
          </a:p>
        </p:txBody>
      </p:sp>
      <p:sp>
        <p:nvSpPr>
          <p:cNvPr id="2" name="Rectángulo 1">
            <a:extLst>
              <a:ext uri="{FF2B5EF4-FFF2-40B4-BE49-F238E27FC236}">
                <a16:creationId xmlns:a16="http://schemas.microsoft.com/office/drawing/2014/main" id="{01E51A56-F878-44A9-BBDA-876490223553}"/>
              </a:ext>
            </a:extLst>
          </p:cNvPr>
          <p:cNvSpPr/>
          <p:nvPr/>
        </p:nvSpPr>
        <p:spPr>
          <a:xfrm>
            <a:off x="545920" y="2323610"/>
            <a:ext cx="4572000" cy="2246769"/>
          </a:xfrm>
          <a:prstGeom prst="rect">
            <a:avLst/>
          </a:prstGeom>
        </p:spPr>
        <p:txBody>
          <a:bodyPr>
            <a:spAutoFit/>
          </a:bodyPr>
          <a:lstStyle/>
          <a:p>
            <a:r>
              <a:rPr lang="es-ES" sz="2800" dirty="0" err="1">
                <a:latin typeface="Calibri" panose="020F0502020204030204" pitchFamily="34" charset="0"/>
                <a:ea typeface="Calibri" panose="020F0502020204030204" pitchFamily="34" charset="0"/>
              </a:rPr>
              <a:t>Maitasunetik</a:t>
            </a:r>
            <a:r>
              <a:rPr lang="es-ES" sz="2800" dirty="0">
                <a:latin typeface="Calibri" panose="020F0502020204030204" pitchFamily="34" charset="0"/>
                <a:ea typeface="Calibri" panose="020F0502020204030204" pitchFamily="34" charset="0"/>
              </a:rPr>
              <a:t> </a:t>
            </a:r>
            <a:r>
              <a:rPr lang="es-ES" sz="2800" dirty="0" err="1">
                <a:latin typeface="Calibri" panose="020F0502020204030204" pitchFamily="34" charset="0"/>
                <a:ea typeface="Calibri" panose="020F0502020204030204" pitchFamily="34" charset="0"/>
              </a:rPr>
              <a:t>bizi</a:t>
            </a:r>
            <a:r>
              <a:rPr lang="es-ES" sz="2800" dirty="0">
                <a:latin typeface="Calibri" panose="020F0502020204030204" pitchFamily="34" charset="0"/>
                <a:ea typeface="Calibri" panose="020F0502020204030204" pitchFamily="34" charset="0"/>
              </a:rPr>
              <a:t>,</a:t>
            </a:r>
          </a:p>
          <a:p>
            <a:r>
              <a:rPr lang="es-ES" sz="2800" dirty="0" err="1">
                <a:latin typeface="Calibri" panose="020F0502020204030204" pitchFamily="34" charset="0"/>
                <a:ea typeface="Calibri" panose="020F0502020204030204" pitchFamily="34" charset="0"/>
              </a:rPr>
              <a:t>gehien</a:t>
            </a:r>
            <a:r>
              <a:rPr lang="es-ES" sz="2800" dirty="0">
                <a:latin typeface="Calibri" panose="020F0502020204030204" pitchFamily="34" charset="0"/>
                <a:ea typeface="Calibri" panose="020F0502020204030204" pitchFamily="34" charset="0"/>
              </a:rPr>
              <a:t> </a:t>
            </a:r>
            <a:r>
              <a:rPr lang="es-ES" sz="2800" dirty="0" err="1">
                <a:latin typeface="Calibri" panose="020F0502020204030204" pitchFamily="34" charset="0"/>
                <a:ea typeface="Calibri" panose="020F0502020204030204" pitchFamily="34" charset="0"/>
              </a:rPr>
              <a:t>behar</a:t>
            </a:r>
            <a:r>
              <a:rPr lang="es-ES" sz="2800" dirty="0">
                <a:latin typeface="Calibri" panose="020F0502020204030204" pitchFamily="34" charset="0"/>
                <a:ea typeface="Calibri" panose="020F0502020204030204" pitchFamily="34" charset="0"/>
              </a:rPr>
              <a:t> </a:t>
            </a:r>
            <a:r>
              <a:rPr lang="es-ES" sz="2800" dirty="0" err="1">
                <a:latin typeface="Calibri" panose="020F0502020204030204" pitchFamily="34" charset="0"/>
                <a:ea typeface="Calibri" panose="020F0502020204030204" pitchFamily="34" charset="0"/>
              </a:rPr>
              <a:t>duten</a:t>
            </a:r>
            <a:r>
              <a:rPr lang="es-ES" sz="2800" dirty="0">
                <a:latin typeface="Calibri" panose="020F0502020204030204" pitchFamily="34" charset="0"/>
                <a:ea typeface="Calibri" panose="020F0502020204030204" pitchFamily="34" charset="0"/>
              </a:rPr>
              <a:t> </a:t>
            </a:r>
            <a:r>
              <a:rPr lang="es-ES" sz="2800" dirty="0" err="1">
                <a:latin typeface="Calibri" panose="020F0502020204030204" pitchFamily="34" charset="0"/>
                <a:ea typeface="Calibri" panose="020F0502020204030204" pitchFamily="34" charset="0"/>
              </a:rPr>
              <a:t>pertsonak</a:t>
            </a:r>
            <a:r>
              <a:rPr lang="es-ES" sz="2800" dirty="0">
                <a:latin typeface="Calibri" panose="020F0502020204030204" pitchFamily="34" charset="0"/>
                <a:ea typeface="Calibri" panose="020F0502020204030204" pitchFamily="34" charset="0"/>
              </a:rPr>
              <a:t> </a:t>
            </a:r>
            <a:r>
              <a:rPr lang="es-ES" sz="2800" dirty="0" err="1">
                <a:latin typeface="Calibri" panose="020F0502020204030204" pitchFamily="34" charset="0"/>
                <a:ea typeface="Calibri" panose="020F0502020204030204" pitchFamily="34" charset="0"/>
              </a:rPr>
              <a:t>zaintzea</a:t>
            </a:r>
            <a:r>
              <a:rPr lang="es-ES" sz="2800" dirty="0">
                <a:latin typeface="Calibri" panose="020F0502020204030204" pitchFamily="34" charset="0"/>
                <a:ea typeface="Calibri" panose="020F0502020204030204" pitchFamily="34" charset="0"/>
              </a:rPr>
              <a:t>,</a:t>
            </a:r>
          </a:p>
          <a:p>
            <a:r>
              <a:rPr lang="es-ES" sz="2800" dirty="0" err="1">
                <a:latin typeface="Calibri" panose="020F0502020204030204" pitchFamily="34" charset="0"/>
                <a:ea typeface="Calibri" panose="020F0502020204030204" pitchFamily="34" charset="0"/>
              </a:rPr>
              <a:t>anaitasunaren</a:t>
            </a:r>
            <a:r>
              <a:rPr lang="es-ES" sz="2800" dirty="0">
                <a:latin typeface="Calibri" panose="020F0502020204030204" pitchFamily="34" charset="0"/>
                <a:ea typeface="Calibri" panose="020F0502020204030204" pitchFamily="34" charset="0"/>
              </a:rPr>
              <a:t> eta </a:t>
            </a:r>
            <a:r>
              <a:rPr lang="es-ES" sz="2800" dirty="0" err="1">
                <a:latin typeface="Calibri" panose="020F0502020204030204" pitchFamily="34" charset="0"/>
                <a:ea typeface="Calibri" panose="020F0502020204030204" pitchFamily="34" charset="0"/>
              </a:rPr>
              <a:t>justiziaren</a:t>
            </a:r>
            <a:r>
              <a:rPr lang="es-ES" sz="2800" dirty="0">
                <a:latin typeface="Calibri" panose="020F0502020204030204" pitchFamily="34" charset="0"/>
                <a:ea typeface="Calibri" panose="020F0502020204030204" pitchFamily="34" charset="0"/>
              </a:rPr>
              <a:t> </a:t>
            </a:r>
            <a:r>
              <a:rPr lang="es-ES" sz="2800" dirty="0" err="1">
                <a:latin typeface="Calibri" panose="020F0502020204030204" pitchFamily="34" charset="0"/>
                <a:ea typeface="Calibri" panose="020F0502020204030204" pitchFamily="34" charset="0"/>
              </a:rPr>
              <a:t>kultura</a:t>
            </a:r>
            <a:r>
              <a:rPr lang="es-ES" sz="2800" dirty="0">
                <a:latin typeface="Calibri" panose="020F0502020204030204" pitchFamily="34" charset="0"/>
                <a:ea typeface="Calibri" panose="020F0502020204030204" pitchFamily="34" charset="0"/>
              </a:rPr>
              <a:t> </a:t>
            </a:r>
            <a:r>
              <a:rPr lang="es-ES" sz="2800" dirty="0" err="1">
                <a:latin typeface="Calibri" panose="020F0502020204030204" pitchFamily="34" charset="0"/>
                <a:ea typeface="Calibri" panose="020F0502020204030204" pitchFamily="34" charset="0"/>
              </a:rPr>
              <a:t>sortzea</a:t>
            </a:r>
            <a:r>
              <a:rPr lang="es-ES" sz="2800" dirty="0">
                <a:latin typeface="Calibri" panose="020F0502020204030204" pitchFamily="34" charset="0"/>
                <a:ea typeface="Calibri" panose="020F0502020204030204" pitchFamily="34" charset="0"/>
              </a:rPr>
              <a:t>.</a:t>
            </a:r>
            <a:endParaRPr lang="es-ES" sz="2800" dirty="0"/>
          </a:p>
        </p:txBody>
      </p:sp>
      <p:sp>
        <p:nvSpPr>
          <p:cNvPr id="15" name="Título 1">
            <a:extLst>
              <a:ext uri="{FF2B5EF4-FFF2-40B4-BE49-F238E27FC236}">
                <a16:creationId xmlns:a16="http://schemas.microsoft.com/office/drawing/2014/main" id="{6B4C5EE4-8F93-4D9E-A0F6-DA0577554AE0}"/>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ZAINTZA. </a:t>
            </a:r>
            <a:r>
              <a:rPr lang="es-ES" sz="3200" dirty="0">
                <a:solidFill>
                  <a:schemeClr val="bg1"/>
                </a:solidFill>
                <a:latin typeface="+mj-lt"/>
              </a:rPr>
              <a:t>CUIDADO</a:t>
            </a:r>
          </a:p>
        </p:txBody>
      </p:sp>
    </p:spTree>
    <p:extLst>
      <p:ext uri="{BB962C8B-B14F-4D97-AF65-F5344CB8AC3E}">
        <p14:creationId xmlns:p14="http://schemas.microsoft.com/office/powerpoint/2010/main" val="337168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ITXAROPENA. </a:t>
            </a:r>
            <a:r>
              <a:rPr lang="es-ES" sz="3200" dirty="0">
                <a:solidFill>
                  <a:schemeClr val="bg1"/>
                </a:solidFill>
                <a:latin typeface="+mj-lt"/>
              </a:rPr>
              <a:t>ESPERANZA</a:t>
            </a: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5" name="Imagen 14" descr="ilustraciones, imágenes clip art, dibujos animados e iconos de stock de nacimiento de una pequeña planta con sombra surrealista de un gran árbol, concepto de vida - things">
            <a:extLst>
              <a:ext uri="{FF2B5EF4-FFF2-40B4-BE49-F238E27FC236}">
                <a16:creationId xmlns:a16="http://schemas.microsoft.com/office/drawing/2014/main" id="{CC944ADB-01B7-4CDC-9062-D1B60E5983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1328320"/>
            <a:ext cx="9144001" cy="5544961"/>
          </a:xfrm>
          <a:prstGeom prst="rect">
            <a:avLst/>
          </a:prstGeom>
          <a:noFill/>
          <a:ln>
            <a:noFill/>
          </a:ln>
        </p:spPr>
      </p:pic>
      <p:sp>
        <p:nvSpPr>
          <p:cNvPr id="16" name="Rectángulo 15">
            <a:extLst>
              <a:ext uri="{FF2B5EF4-FFF2-40B4-BE49-F238E27FC236}">
                <a16:creationId xmlns:a16="http://schemas.microsoft.com/office/drawing/2014/main" id="{012D2B4A-82EF-412A-816A-43A878B699BC}"/>
              </a:ext>
            </a:extLst>
          </p:cNvPr>
          <p:cNvSpPr/>
          <p:nvPr/>
        </p:nvSpPr>
        <p:spPr>
          <a:xfrm>
            <a:off x="-1" y="1629404"/>
            <a:ext cx="4114800" cy="2646878"/>
          </a:xfrm>
          <a:prstGeom prst="rect">
            <a:avLst/>
          </a:prstGeom>
        </p:spPr>
        <p:txBody>
          <a:bodyPr wrap="square">
            <a:spAutoFit/>
          </a:bodyPr>
          <a:lstStyle/>
          <a:p>
            <a:pPr marL="102870" marR="36195" algn="r">
              <a:spcAft>
                <a:spcPts val="0"/>
              </a:spcAft>
            </a:pPr>
            <a:r>
              <a:rPr lang="es-ES" sz="2600" dirty="0" err="1">
                <a:latin typeface="Calibri" panose="020F0502020204030204" pitchFamily="34" charset="0"/>
                <a:ea typeface="Calibri" panose="020F0502020204030204" pitchFamily="34" charset="0"/>
                <a:cs typeface="Calibri" panose="020F0502020204030204" pitchFamily="34" charset="0"/>
              </a:rPr>
              <a:t>Itxaropena</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gure</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bizitzaren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erdigunean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dago</a:t>
            </a:r>
            <a:endParaRPr lang="es-ES" sz="2600" dirty="0">
              <a:latin typeface="Calibri" panose="020F0502020204030204" pitchFamily="34" charset="0"/>
              <a:ea typeface="Calibri" panose="020F0502020204030204" pitchFamily="34" charset="0"/>
              <a:cs typeface="Calibri" panose="020F0502020204030204" pitchFamily="34" charset="0"/>
            </a:endParaRPr>
          </a:p>
          <a:p>
            <a:pPr marL="102870" marR="36195" algn="r">
              <a:spcAft>
                <a:spcPts val="0"/>
              </a:spcAft>
            </a:pPr>
            <a:endParaRPr lang="es-ES" sz="2600" dirty="0">
              <a:latin typeface="Calibri" panose="020F0502020204030204" pitchFamily="34" charset="0"/>
              <a:ea typeface="Calibri" panose="020F0502020204030204" pitchFamily="34" charset="0"/>
            </a:endParaRPr>
          </a:p>
          <a:p>
            <a:pPr marL="102870" marR="36195" algn="r">
              <a:spcAft>
                <a:spcPts val="0"/>
              </a:spcAft>
            </a:pPr>
            <a:r>
              <a:rPr lang="es-ES" sz="2600" dirty="0">
                <a:latin typeface="Calibri" panose="020F0502020204030204" pitchFamily="34" charset="0"/>
                <a:ea typeface="Calibri" panose="020F0502020204030204" pitchFamily="34" charset="0"/>
                <a:cs typeface="Calibri" panose="020F0502020204030204" pitchFamily="34" charset="0"/>
              </a:rPr>
              <a:t>“</a:t>
            </a:r>
            <a:r>
              <a:rPr lang="es-ES" sz="2600" dirty="0" err="1">
                <a:latin typeface="Calibri" panose="020F0502020204030204" pitchFamily="34" charset="0"/>
                <a:ea typeface="Calibri" panose="020F0502020204030204" pitchFamily="34" charset="0"/>
                <a:cs typeface="Calibri" panose="020F0502020204030204" pitchFamily="34" charset="0"/>
              </a:rPr>
              <a:t>Itxaropenak</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ez</a:t>
            </a:r>
            <a:r>
              <a:rPr lang="es-ES" sz="2600" dirty="0">
                <a:latin typeface="Calibri" panose="020F0502020204030204" pitchFamily="34" charset="0"/>
                <a:ea typeface="Calibri" panose="020F0502020204030204" pitchFamily="34" charset="0"/>
                <a:cs typeface="Calibri" panose="020F0502020204030204" pitchFamily="34" charset="0"/>
              </a:rPr>
              <a:t> du </a:t>
            </a:r>
            <a:r>
              <a:rPr lang="es-ES" sz="2600" dirty="0" err="1">
                <a:latin typeface="Calibri" panose="020F0502020204030204" pitchFamily="34" charset="0"/>
                <a:ea typeface="Calibri" panose="020F0502020204030204" pitchFamily="34" charset="0"/>
                <a:cs typeface="Calibri" panose="020F0502020204030204" pitchFamily="34" charset="0"/>
              </a:rPr>
              <a:t>huts</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egiten</a:t>
            </a:r>
            <a:r>
              <a:rPr lang="es-ES" sz="2600" dirty="0">
                <a:latin typeface="Calibri" panose="020F0502020204030204" pitchFamily="34" charset="0"/>
                <a:ea typeface="Calibri" panose="020F0502020204030204" pitchFamily="34" charset="0"/>
                <a:cs typeface="Calibri" panose="020F0502020204030204" pitchFamily="34" charset="0"/>
              </a:rPr>
              <a:t>” </a:t>
            </a:r>
          </a:p>
          <a:p>
            <a:pPr marL="102870" marR="36195" algn="r">
              <a:spcAft>
                <a:spcPts val="0"/>
              </a:spcAft>
            </a:pPr>
            <a:r>
              <a:rPr lang="it-IT" dirty="0">
                <a:latin typeface="Calibri" panose="020F0502020204030204" pitchFamily="34" charset="0"/>
                <a:ea typeface="Calibri" panose="020F0502020204030204" pitchFamily="34" charset="0"/>
                <a:cs typeface="Calibri" panose="020F0502020204030204" pitchFamily="34" charset="0"/>
              </a:rPr>
              <a:t>Frantsizko Aita Santua. Spes non confundit</a:t>
            </a:r>
            <a:r>
              <a:rPr lang="es-ES" dirty="0">
                <a:latin typeface="Calibri" panose="020F0502020204030204" pitchFamily="34" charset="0"/>
                <a:ea typeface="Calibri" panose="020F0502020204030204" pitchFamily="34" charset="0"/>
                <a:cs typeface="Calibri" panose="020F0502020204030204" pitchFamily="34" charset="0"/>
              </a:rPr>
              <a:t> </a:t>
            </a:r>
            <a:endParaRPr lang="es-ES" sz="1600" dirty="0">
              <a:latin typeface="Calibri" panose="020F0502020204030204" pitchFamily="34" charset="0"/>
              <a:ea typeface="Calibri" panose="020F0502020204030204" pitchFamily="34" charset="0"/>
            </a:endParaRPr>
          </a:p>
        </p:txBody>
      </p:sp>
      <p:sp>
        <p:nvSpPr>
          <p:cNvPr id="17" name="Rectángulo 16">
            <a:extLst>
              <a:ext uri="{FF2B5EF4-FFF2-40B4-BE49-F238E27FC236}">
                <a16:creationId xmlns:a16="http://schemas.microsoft.com/office/drawing/2014/main" id="{AC7FA698-B55D-41C0-A622-DDA16CB75F07}"/>
              </a:ext>
            </a:extLst>
          </p:cNvPr>
          <p:cNvSpPr/>
          <p:nvPr/>
        </p:nvSpPr>
        <p:spPr>
          <a:xfrm>
            <a:off x="3495748" y="4407192"/>
            <a:ext cx="5376531" cy="1969770"/>
          </a:xfrm>
          <a:prstGeom prst="rect">
            <a:avLst/>
          </a:prstGeom>
        </p:spPr>
        <p:txBody>
          <a:bodyPr wrap="square">
            <a:spAutoFit/>
          </a:bodyPr>
          <a:lstStyle/>
          <a:p>
            <a:pPr marL="102870" marR="36195" algn="just">
              <a:spcAft>
                <a:spcPts val="0"/>
              </a:spcAft>
            </a:pPr>
            <a:r>
              <a:rPr lang="es-ES" sz="2600" dirty="0" err="1">
                <a:latin typeface="Calibri" panose="020F0502020204030204" pitchFamily="34" charset="0"/>
                <a:ea typeface="Calibri" panose="020F0502020204030204" pitchFamily="34" charset="0"/>
                <a:cs typeface="Calibri" panose="020F0502020204030204" pitchFamily="34" charset="0"/>
              </a:rPr>
              <a:t>Edozein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unetan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itxaropena</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zaintzaz</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elikatzen</a:t>
            </a:r>
            <a:r>
              <a:rPr lang="es-ES" sz="2600" dirty="0">
                <a:latin typeface="Calibri" panose="020F0502020204030204" pitchFamily="34" charset="0"/>
                <a:ea typeface="Calibri" panose="020F0502020204030204" pitchFamily="34" charset="0"/>
                <a:cs typeface="Calibri" panose="020F0502020204030204" pitchFamily="34" charset="0"/>
              </a:rPr>
              <a:t> da, </a:t>
            </a:r>
            <a:r>
              <a:rPr lang="es-ES" sz="2600" dirty="0" err="1">
                <a:latin typeface="Calibri" panose="020F0502020204030204" pitchFamily="34" charset="0"/>
                <a:ea typeface="Calibri" panose="020F0502020204030204" pitchFamily="34" charset="0"/>
                <a:cs typeface="Calibri" panose="020F0502020204030204" pitchFamily="34" charset="0"/>
              </a:rPr>
              <a:t>norbait</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zain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duzula</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jakiteaz</a:t>
            </a:r>
            <a:r>
              <a:rPr lang="es-ES" sz="2600" dirty="0">
                <a:latin typeface="Calibri" panose="020F0502020204030204" pitchFamily="34" charset="0"/>
                <a:ea typeface="Calibri" panose="020F0502020204030204" pitchFamily="34" charset="0"/>
                <a:cs typeface="Calibri" panose="020F0502020204030204" pitchFamily="34" charset="0"/>
              </a:rPr>
              <a:t>. </a:t>
            </a:r>
          </a:p>
          <a:p>
            <a:pPr marL="102870" marR="36195" algn="just">
              <a:spcAft>
                <a:spcPts val="0"/>
              </a:spcAft>
            </a:pPr>
            <a:r>
              <a:rPr lang="es-ES" sz="2600" dirty="0" err="1">
                <a:latin typeface="Calibri" panose="020F0502020204030204" pitchFamily="34" charset="0"/>
                <a:ea typeface="Calibri" panose="020F0502020204030204" pitchFamily="34" charset="0"/>
                <a:cs typeface="Calibri" panose="020F0502020204030204" pitchFamily="34" charset="0"/>
              </a:rPr>
              <a:t>Norbait</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zain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daukadalako</a:t>
            </a:r>
            <a:r>
              <a:rPr lang="es-ES" sz="2600" dirty="0">
                <a:latin typeface="Calibri" panose="020F0502020204030204" pitchFamily="34" charset="0"/>
                <a:ea typeface="Calibri" panose="020F0502020204030204" pitchFamily="34" charset="0"/>
                <a:cs typeface="Calibri" panose="020F0502020204030204" pitchFamily="34" charset="0"/>
              </a:rPr>
              <a:t> espero </a:t>
            </a:r>
            <a:r>
              <a:rPr lang="es-ES" sz="2600" dirty="0" err="1">
                <a:latin typeface="Calibri" panose="020F0502020204030204" pitchFamily="34" charset="0"/>
                <a:ea typeface="Calibri" panose="020F0502020204030204" pitchFamily="34" charset="0"/>
                <a:cs typeface="Calibri" panose="020F0502020204030204" pitchFamily="34" charset="0"/>
              </a:rPr>
              <a:t>dut</a:t>
            </a:r>
            <a:r>
              <a:rPr lang="es-ES" sz="2600" dirty="0">
                <a:latin typeface="Calibri" panose="020F0502020204030204" pitchFamily="34" charset="0"/>
                <a:ea typeface="Calibri" panose="020F0502020204030204" pitchFamily="34" charset="0"/>
                <a:cs typeface="Calibri" panose="020F0502020204030204" pitchFamily="34" charset="0"/>
              </a:rPr>
              <a:t>.</a:t>
            </a:r>
          </a:p>
          <a:p>
            <a:pPr marL="102870" marR="36195" algn="just">
              <a:spcAft>
                <a:spcPts val="0"/>
              </a:spcAft>
            </a:pPr>
            <a:r>
              <a:rPr lang="es-ES" i="1" dirty="0">
                <a:latin typeface="Calibri" panose="020F0502020204030204" pitchFamily="34" charset="0"/>
                <a:ea typeface="Calibri" panose="020F0502020204030204" pitchFamily="34" charset="0"/>
                <a:cs typeface="Calibri" panose="020F0502020204030204" pitchFamily="34" charset="0"/>
              </a:rPr>
              <a:t>(</a:t>
            </a:r>
            <a:r>
              <a:rPr lang="es-ES" i="1" dirty="0" err="1">
                <a:latin typeface="Calibri" panose="020F0502020204030204" pitchFamily="34" charset="0"/>
                <a:ea typeface="Calibri" panose="020F0502020204030204" pitchFamily="34" charset="0"/>
                <a:cs typeface="Calibri" panose="020F0502020204030204" pitchFamily="34" charset="0"/>
              </a:rPr>
              <a:t>Itxaropenerako</a:t>
            </a:r>
            <a:r>
              <a:rPr lang="es-ES" i="1" dirty="0">
                <a:latin typeface="Calibri" panose="020F0502020204030204" pitchFamily="34" charset="0"/>
                <a:ea typeface="Calibri" panose="020F0502020204030204" pitchFamily="34" charset="0"/>
                <a:cs typeface="Calibri" panose="020F0502020204030204" pitchFamily="34" charset="0"/>
              </a:rPr>
              <a:t> </a:t>
            </a:r>
            <a:r>
              <a:rPr lang="es-ES" i="1" dirty="0" err="1">
                <a:latin typeface="Calibri" panose="020F0502020204030204" pitchFamily="34" charset="0"/>
                <a:ea typeface="Calibri" panose="020F0502020204030204" pitchFamily="34" charset="0"/>
                <a:cs typeface="Calibri" panose="020F0502020204030204" pitchFamily="34" charset="0"/>
              </a:rPr>
              <a:t>espazioak</a:t>
            </a:r>
            <a:r>
              <a:rPr lang="es-ES" i="1" dirty="0">
                <a:latin typeface="Calibri" panose="020F0502020204030204" pitchFamily="34" charset="0"/>
                <a:ea typeface="Calibri" panose="020F0502020204030204" pitchFamily="34" charset="0"/>
                <a:cs typeface="Calibri" panose="020F0502020204030204" pitchFamily="34" charset="0"/>
              </a:rPr>
              <a:t>. Joaquín García Roca)</a:t>
            </a:r>
            <a:endParaRPr lang="es-E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1438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ITXAROPENA. </a:t>
            </a:r>
            <a:r>
              <a:rPr lang="es-ES" sz="3200" dirty="0">
                <a:solidFill>
                  <a:schemeClr val="bg1"/>
                </a:solidFill>
                <a:latin typeface="+mj-lt"/>
              </a:rPr>
              <a:t>ESPERANZA</a:t>
            </a: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4" name="Picture 2" descr="anclajes - Muxote Potolo bat">
            <a:extLst>
              <a:ext uri="{FF2B5EF4-FFF2-40B4-BE49-F238E27FC236}">
                <a16:creationId xmlns:a16="http://schemas.microsoft.com/office/drawing/2014/main" id="{4CC4113B-10D2-4D48-AF60-0CB151B47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9308"/>
            <a:ext cx="9143999" cy="554487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917AD810-5CF0-4ECB-86AD-4B594FCABCD1}"/>
              </a:ext>
            </a:extLst>
          </p:cNvPr>
          <p:cNvSpPr/>
          <p:nvPr/>
        </p:nvSpPr>
        <p:spPr>
          <a:xfrm>
            <a:off x="1" y="1389750"/>
            <a:ext cx="5393267" cy="2677656"/>
          </a:xfrm>
          <a:prstGeom prst="rect">
            <a:avLst/>
          </a:prstGeom>
        </p:spPr>
        <p:txBody>
          <a:bodyPr wrap="square">
            <a:spAutoFit/>
          </a:bodyPr>
          <a:lstStyle/>
          <a:p>
            <a:pPr marL="102870" marR="36195" algn="just">
              <a:spcAft>
                <a:spcPts val="0"/>
              </a:spcAft>
            </a:pPr>
            <a:r>
              <a:rPr lang="es-ES" sz="2400" b="1" dirty="0" err="1">
                <a:latin typeface="Calibri" panose="020F0502020204030204" pitchFamily="34" charset="0"/>
                <a:ea typeface="Calibri" panose="020F0502020204030204" pitchFamily="34" charset="0"/>
                <a:cs typeface="Calibri" panose="020F0502020204030204" pitchFamily="34" charset="0"/>
              </a:rPr>
              <a:t>Kristau</a:t>
            </a:r>
            <a:r>
              <a:rPr lang="es-ES" sz="2400" b="1" dirty="0">
                <a:latin typeface="Calibri" panose="020F0502020204030204" pitchFamily="34" charset="0"/>
                <a:ea typeface="Calibri" panose="020F0502020204030204" pitchFamily="34" charset="0"/>
                <a:cs typeface="Calibri" panose="020F0502020204030204" pitchFamily="34" charset="0"/>
              </a:rPr>
              <a:t> </a:t>
            </a:r>
            <a:r>
              <a:rPr lang="es-ES" sz="2400" b="1" dirty="0" err="1">
                <a:latin typeface="Calibri" panose="020F0502020204030204" pitchFamily="34" charset="0"/>
                <a:ea typeface="Calibri" panose="020F0502020204030204" pitchFamily="34" charset="0"/>
                <a:cs typeface="Calibri" panose="020F0502020204030204" pitchFamily="34" charset="0"/>
              </a:rPr>
              <a:t>itxaropena</a:t>
            </a:r>
            <a:r>
              <a:rPr lang="es-ES" sz="2400" b="1" dirty="0">
                <a:latin typeface="Calibri" panose="020F0502020204030204" pitchFamily="34" charset="0"/>
                <a:ea typeface="Calibri" panose="020F0502020204030204" pitchFamily="34" charset="0"/>
                <a:cs typeface="Calibri" panose="020F0502020204030204" pitchFamily="34" charset="0"/>
              </a:rPr>
              <a:t> :</a:t>
            </a:r>
          </a:p>
          <a:p>
            <a:pPr marL="102870" marR="36195" algn="just">
              <a:spcAft>
                <a:spcPts val="0"/>
              </a:spcAft>
            </a:pPr>
            <a:r>
              <a:rPr lang="es-ES" sz="2400" dirty="0" err="1">
                <a:latin typeface="Calibri" panose="020F0502020204030204" pitchFamily="34" charset="0"/>
                <a:ea typeface="Calibri" panose="020F0502020204030204" pitchFamily="34" charset="0"/>
                <a:cs typeface="Calibri" panose="020F0502020204030204" pitchFamily="34" charset="0"/>
              </a:rPr>
              <a:t>eusten</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gaituen</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ziurtasuna</a:t>
            </a:r>
            <a:r>
              <a:rPr lang="es-ES" sz="2400" dirty="0">
                <a:latin typeface="Calibri" panose="020F0502020204030204" pitchFamily="34" charset="0"/>
                <a:ea typeface="Calibri" panose="020F0502020204030204" pitchFamily="34" charset="0"/>
                <a:cs typeface="Calibri" panose="020F0502020204030204" pitchFamily="34" charset="0"/>
              </a:rPr>
              <a:t>,</a:t>
            </a:r>
          </a:p>
          <a:p>
            <a:pPr marL="102870" marR="36195" algn="just">
              <a:spcAft>
                <a:spcPts val="0"/>
              </a:spcAft>
            </a:pPr>
            <a:r>
              <a:rPr lang="es-ES" sz="2400" dirty="0" err="1">
                <a:latin typeface="Calibri" panose="020F0502020204030204" pitchFamily="34" charset="0"/>
                <a:ea typeface="Calibri" panose="020F0502020204030204" pitchFamily="34" charset="0"/>
                <a:cs typeface="Calibri" panose="020F0502020204030204" pitchFamily="34" charset="0"/>
              </a:rPr>
              <a:t>irmotasuna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ziurgabetasunean</a:t>
            </a:r>
            <a:r>
              <a:rPr lang="es-ES" sz="2400" dirty="0">
                <a:latin typeface="Calibri" panose="020F0502020204030204" pitchFamily="34" charset="0"/>
                <a:ea typeface="Calibri" panose="020F0502020204030204" pitchFamily="34" charset="0"/>
                <a:cs typeface="Calibri" panose="020F0502020204030204" pitchFamily="34" charset="0"/>
              </a:rPr>
              <a:t>,</a:t>
            </a:r>
          </a:p>
          <a:p>
            <a:pPr marL="102870" marR="36195" algn="just">
              <a:spcAft>
                <a:spcPts val="0"/>
              </a:spcAft>
            </a:pPr>
            <a:r>
              <a:rPr lang="es-ES" sz="2400" dirty="0" err="1">
                <a:latin typeface="Calibri" panose="020F0502020204030204" pitchFamily="34" charset="0"/>
                <a:ea typeface="Calibri" panose="020F0502020204030204" pitchFamily="34" charset="0"/>
                <a:cs typeface="Calibri" panose="020F0502020204030204" pitchFamily="34" charset="0"/>
              </a:rPr>
              <a:t>tinko</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eusten</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digu</a:t>
            </a:r>
            <a:r>
              <a:rPr lang="es-ES" sz="2400" dirty="0">
                <a:latin typeface="Calibri" panose="020F0502020204030204" pitchFamily="34" charset="0"/>
                <a:ea typeface="Calibri" panose="020F0502020204030204" pitchFamily="34" charset="0"/>
                <a:cs typeface="Calibri" panose="020F0502020204030204" pitchFamily="34" charset="0"/>
              </a:rPr>
              <a:t>,</a:t>
            </a:r>
          </a:p>
          <a:p>
            <a:pPr marL="102870" marR="36195" algn="just">
              <a:spcAft>
                <a:spcPts val="0"/>
              </a:spcAft>
            </a:pPr>
            <a:r>
              <a:rPr lang="es-ES" sz="2400" dirty="0" err="1">
                <a:latin typeface="Calibri" panose="020F0502020204030204" pitchFamily="34" charset="0"/>
                <a:ea typeface="Calibri" panose="020F0502020204030204" pitchFamily="34" charset="0"/>
                <a:cs typeface="Calibri" panose="020F0502020204030204" pitchFamily="34" charset="0"/>
              </a:rPr>
              <a:t>Jainkoa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gure</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borroka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guztietan</a:t>
            </a:r>
            <a:r>
              <a:rPr lang="es-ES" sz="2400" dirty="0">
                <a:latin typeface="Calibri" panose="020F0502020204030204" pitchFamily="34" charset="0"/>
                <a:ea typeface="Calibri" panose="020F0502020204030204" pitchFamily="34" charset="0"/>
                <a:cs typeface="Calibri" panose="020F0502020204030204" pitchFamily="34" charset="0"/>
              </a:rPr>
              <a:t> presente </a:t>
            </a:r>
            <a:r>
              <a:rPr lang="es-ES" sz="2400" dirty="0" err="1">
                <a:latin typeface="Calibri" panose="020F0502020204030204" pitchFamily="34" charset="0"/>
                <a:ea typeface="Calibri" panose="020F0502020204030204" pitchFamily="34" charset="0"/>
                <a:cs typeface="Calibri" panose="020F0502020204030204" pitchFamily="34" charset="0"/>
              </a:rPr>
              <a:t>egongo</a:t>
            </a:r>
            <a:r>
              <a:rPr lang="es-ES" sz="2400" dirty="0">
                <a:latin typeface="Calibri" panose="020F0502020204030204" pitchFamily="34" charset="0"/>
                <a:ea typeface="Calibri" panose="020F0502020204030204" pitchFamily="34" charset="0"/>
                <a:cs typeface="Calibri" panose="020F0502020204030204" pitchFamily="34" charset="0"/>
              </a:rPr>
              <a:t> dela </a:t>
            </a:r>
            <a:r>
              <a:rPr lang="es-ES" sz="2400" dirty="0" err="1">
                <a:latin typeface="Calibri" panose="020F0502020204030204" pitchFamily="34" charset="0"/>
                <a:ea typeface="Calibri" panose="020F0502020204030204" pitchFamily="34" charset="0"/>
                <a:cs typeface="Calibri" panose="020F0502020204030204" pitchFamily="34" charset="0"/>
              </a:rPr>
              <a:t>ziurtatzen</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digu</a:t>
            </a:r>
            <a:r>
              <a:rPr lang="es-ES" sz="2400" dirty="0">
                <a:latin typeface="Calibri" panose="020F0502020204030204" pitchFamily="34" charset="0"/>
                <a:ea typeface="Calibri" panose="020F0502020204030204" pitchFamily="34" charset="0"/>
                <a:cs typeface="Calibri" panose="020F0502020204030204" pitchFamily="34" charset="0"/>
              </a:rPr>
              <a:t>,</a:t>
            </a:r>
          </a:p>
          <a:p>
            <a:pPr marL="102870" marR="36195" algn="just">
              <a:spcAft>
                <a:spcPts val="0"/>
              </a:spcAft>
            </a:pPr>
            <a:r>
              <a:rPr lang="es-ES" sz="2400" dirty="0" err="1">
                <a:latin typeface="Calibri" panose="020F0502020204030204" pitchFamily="34" charset="0"/>
                <a:ea typeface="Calibri" panose="020F0502020204030204" pitchFamily="34" charset="0"/>
                <a:cs typeface="Calibri" panose="020F0502020204030204" pitchFamily="34" charset="0"/>
              </a:rPr>
              <a:t>gure</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bizimodua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eraldatzen</a:t>
            </a:r>
            <a:r>
              <a:rPr lang="es-ES" sz="2400" dirty="0">
                <a:latin typeface="Calibri" panose="020F0502020204030204" pitchFamily="34" charset="0"/>
                <a:ea typeface="Calibri" panose="020F0502020204030204" pitchFamily="34" charset="0"/>
                <a:cs typeface="Calibri" panose="020F0502020204030204" pitchFamily="34" charset="0"/>
              </a:rPr>
              <a:t> du.</a:t>
            </a:r>
            <a:endParaRPr lang="es-E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40607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ITXAROPENA. </a:t>
            </a:r>
            <a:r>
              <a:rPr lang="es-ES" sz="3200" dirty="0">
                <a:solidFill>
                  <a:schemeClr val="bg1"/>
                </a:solidFill>
                <a:latin typeface="+mj-lt"/>
              </a:rPr>
              <a:t>ESPERANZA</a:t>
            </a: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6" name="Picture 2" descr="Mujer camina sobre un pequeño puente de madera hacia un sendero natural con un fondo de destellos de luz solar. Mujer camina sobre un pequeño puente de madera hacia un sendero natural con un fondo de destellos de luz solar. Fotografías de stock, fotos e imágenes libres de derechos de autor de andar">
            <a:extLst>
              <a:ext uri="{FF2B5EF4-FFF2-40B4-BE49-F238E27FC236}">
                <a16:creationId xmlns:a16="http://schemas.microsoft.com/office/drawing/2014/main" id="{391662B6-E86C-4AF0-A636-45F62BFCD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20" y="1276814"/>
            <a:ext cx="9231719" cy="55766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C333DD72-85C5-4C31-9DEA-46075A34BCC4}"/>
              </a:ext>
            </a:extLst>
          </p:cNvPr>
          <p:cNvSpPr/>
          <p:nvPr/>
        </p:nvSpPr>
        <p:spPr>
          <a:xfrm>
            <a:off x="186421" y="1533783"/>
            <a:ext cx="4690379" cy="4832092"/>
          </a:xfrm>
          <a:prstGeom prst="rect">
            <a:avLst/>
          </a:prstGeom>
          <a:blipFill>
            <a:blip r:embed="rId4">
              <a:extLst>
                <a:ext uri="{BEBA8EAE-BF5A-486C-A8C5-ECC9F3942E4B}">
                  <a14:imgProps xmlns:a14="http://schemas.microsoft.com/office/drawing/2010/main">
                    <a14:imgLayer r:embed="rId5">
                      <a14:imgEffect>
                        <a14:colorTemperature colorTemp="11200"/>
                      </a14:imgEffect>
                      <a14:imgEffect>
                        <a14:saturation sat="0"/>
                      </a14:imgEffect>
                    </a14:imgLayer>
                  </a14:imgProps>
                </a:ext>
              </a:extLst>
            </a:blip>
            <a:tile tx="0" ty="0" sx="100000" sy="100000" flip="none" algn="tl"/>
          </a:blipFill>
        </p:spPr>
        <p:txBody>
          <a:bodyPr wrap="square">
            <a:spAutoFit/>
          </a:bodyPr>
          <a:lstStyle/>
          <a:p>
            <a:pPr marL="102870"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Ibiltzea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itxaropen-ekintza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bat</a:t>
            </a:r>
            <a:r>
              <a:rPr lang="es-ES" sz="2800" dirty="0">
                <a:latin typeface="Calibri" panose="020F0502020204030204" pitchFamily="34" charset="0"/>
                <a:ea typeface="Calibri" panose="020F0502020204030204" pitchFamily="34" charset="0"/>
                <a:cs typeface="Calibri" panose="020F0502020204030204" pitchFamily="34" charset="0"/>
              </a:rPr>
              <a:t> da</a:t>
            </a:r>
          </a:p>
          <a:p>
            <a:pPr marL="102870" marR="36195" algn="just">
              <a:spcAft>
                <a:spcPts val="0"/>
              </a:spcAft>
            </a:pPr>
            <a:r>
              <a:rPr lang="es-ES" sz="2800" dirty="0">
                <a:latin typeface="Calibri" panose="020F0502020204030204" pitchFamily="34" charset="0"/>
                <a:ea typeface="Calibri" panose="020F0502020204030204" pitchFamily="34" charset="0"/>
                <a:cs typeface="Calibri" panose="020F0502020204030204" pitchFamily="34" charset="0"/>
              </a:rPr>
              <a:t> </a:t>
            </a:r>
            <a:endParaRPr lang="es-ES" sz="2800" dirty="0">
              <a:latin typeface="Calibri" panose="020F0502020204030204" pitchFamily="34" charset="0"/>
              <a:ea typeface="Calibri" panose="020F0502020204030204" pitchFamily="34" charset="0"/>
            </a:endParaRPr>
          </a:p>
          <a:p>
            <a:pPr marL="102870"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Bideetan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zehar</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ibiltzea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gure</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zerumuga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kontuan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hartuta</a:t>
            </a:r>
            <a:endParaRPr lang="es-ES" sz="28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endParaRPr lang="es-ES" sz="28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Itxaropenezko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pertsonak</a:t>
            </a:r>
            <a:endParaRPr lang="es-ES" sz="28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endParaRPr lang="es-ES" sz="28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Alternatibak</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sortzea</a:t>
            </a:r>
            <a:endParaRPr lang="es-ES" sz="28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endParaRPr lang="es-ES" sz="28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Itxaropen-zeinu</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sinesgarriak</a:t>
            </a:r>
            <a:endParaRPr lang="es-E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648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PARTE-HARTZEA. </a:t>
            </a:r>
            <a:r>
              <a:rPr lang="es-ES" sz="3200" dirty="0">
                <a:solidFill>
                  <a:schemeClr val="bg1"/>
                </a:solidFill>
                <a:latin typeface="+mj-lt"/>
              </a:rPr>
              <a:t>PARTICIPACIÓN</a:t>
            </a: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 name="Imagen 12" descr="C:\Users\mlaiseca\AppData\Local\Microsoft\Windows\INetCache\Content.MSO\E893FF5C.tmp">
            <a:extLst>
              <a:ext uri="{FF2B5EF4-FFF2-40B4-BE49-F238E27FC236}">
                <a16:creationId xmlns:a16="http://schemas.microsoft.com/office/drawing/2014/main" id="{6F0FF7A8-3A27-40CF-A7B6-246416960F0F}"/>
              </a:ext>
            </a:extLst>
          </p:cNvPr>
          <p:cNvPicPr/>
          <p:nvPr/>
        </p:nvPicPr>
        <p:blipFill rotWithShape="1">
          <a:blip r:embed="rId3">
            <a:extLst>
              <a:ext uri="{28A0092B-C50C-407E-A947-70E740481C1C}">
                <a14:useLocalDpi xmlns:a14="http://schemas.microsoft.com/office/drawing/2010/main" val="0"/>
              </a:ext>
            </a:extLst>
          </a:blip>
          <a:srcRect l="12374" t="11866" r="3214" b="10791"/>
          <a:stretch/>
        </p:blipFill>
        <p:spPr bwMode="auto">
          <a:xfrm>
            <a:off x="5600701" y="2481039"/>
            <a:ext cx="3422060" cy="3357785"/>
          </a:xfrm>
          <a:prstGeom prst="rect">
            <a:avLst/>
          </a:prstGeom>
          <a:noFill/>
          <a:ln>
            <a:noFill/>
          </a:ln>
        </p:spPr>
      </p:pic>
      <p:sp>
        <p:nvSpPr>
          <p:cNvPr id="2" name="Rectángulo 1">
            <a:extLst>
              <a:ext uri="{FF2B5EF4-FFF2-40B4-BE49-F238E27FC236}">
                <a16:creationId xmlns:a16="http://schemas.microsoft.com/office/drawing/2014/main" id="{C059E293-6D05-4DBA-964D-FA3284E3AFB9}"/>
              </a:ext>
            </a:extLst>
          </p:cNvPr>
          <p:cNvSpPr/>
          <p:nvPr/>
        </p:nvSpPr>
        <p:spPr>
          <a:xfrm>
            <a:off x="273640" y="2258616"/>
            <a:ext cx="5486401" cy="3939540"/>
          </a:xfrm>
          <a:prstGeom prst="rect">
            <a:avLst/>
          </a:prstGeom>
        </p:spPr>
        <p:txBody>
          <a:bodyPr wrap="square">
            <a:spAutoFit/>
          </a:bodyPr>
          <a:lstStyle/>
          <a:p>
            <a:pPr marL="102870" marR="36195" algn="just">
              <a:spcAft>
                <a:spcPts val="0"/>
              </a:spcAft>
            </a:pPr>
            <a:r>
              <a:rPr lang="es-ES" sz="2500" dirty="0" err="1">
                <a:latin typeface="Calibri" panose="020F0502020204030204" pitchFamily="34" charset="0"/>
                <a:ea typeface="Calibri" panose="020F0502020204030204" pitchFamily="34" charset="0"/>
                <a:cs typeface="Calibri" panose="020F0502020204030204" pitchFamily="34" charset="0"/>
              </a:rPr>
              <a:t>Sufritzen</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duten</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pertsonen</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errealitatea</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hurbiltzea</a:t>
            </a:r>
            <a:r>
              <a:rPr lang="es-ES" sz="2500" dirty="0">
                <a:latin typeface="Calibri" panose="020F0502020204030204" pitchFamily="34" charset="0"/>
                <a:ea typeface="Calibri" panose="020F0502020204030204" pitchFamily="34" charset="0"/>
                <a:cs typeface="Calibri" panose="020F0502020204030204" pitchFamily="34" charset="0"/>
              </a:rPr>
              <a:t> eta </a:t>
            </a:r>
            <a:r>
              <a:rPr lang="es-ES" sz="2500" dirty="0" err="1">
                <a:latin typeface="Calibri" panose="020F0502020204030204" pitchFamily="34" charset="0"/>
                <a:ea typeface="Calibri" panose="020F0502020204030204" pitchFamily="34" charset="0"/>
                <a:cs typeface="Calibri" panose="020F0502020204030204" pitchFamily="34" charset="0"/>
              </a:rPr>
              <a:t>irtenbide</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komunitarioak</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bilatzea</a:t>
            </a:r>
            <a:endParaRPr lang="es-ES" sz="25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endParaRPr lang="es-ES" sz="25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r>
              <a:rPr lang="es-ES" sz="2500" dirty="0" err="1">
                <a:latin typeface="Calibri" panose="020F0502020204030204" pitchFamily="34" charset="0"/>
                <a:ea typeface="Calibri" panose="020F0502020204030204" pitchFamily="34" charset="0"/>
                <a:cs typeface="Calibri" panose="020F0502020204030204" pitchFamily="34" charset="0"/>
              </a:rPr>
              <a:t>Kristau</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elkarteari</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laguntzea</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guztion</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onerako</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konpromisoan</a:t>
            </a:r>
            <a:endParaRPr lang="es-ES" sz="25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endParaRPr lang="es-ES" sz="25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r>
              <a:rPr lang="es-ES" sz="2500" dirty="0" err="1">
                <a:latin typeface="Calibri" panose="020F0502020204030204" pitchFamily="34" charset="0"/>
                <a:ea typeface="Calibri" panose="020F0502020204030204" pitchFamily="34" charset="0"/>
                <a:cs typeface="Calibri" panose="020F0502020204030204" pitchFamily="34" charset="0"/>
              </a:rPr>
              <a:t>Pertsona</a:t>
            </a:r>
            <a:r>
              <a:rPr lang="es-ES" sz="2500" dirty="0">
                <a:latin typeface="Calibri" panose="020F0502020204030204" pitchFamily="34" charset="0"/>
                <a:ea typeface="Calibri" panose="020F0502020204030204" pitchFamily="34" charset="0"/>
                <a:cs typeface="Calibri" panose="020F0502020204030204" pitchFamily="34" charset="0"/>
              </a:rPr>
              <a:t> </a:t>
            </a:r>
            <a:r>
              <a:rPr lang="es-ES" sz="2500" dirty="0" err="1">
                <a:latin typeface="Calibri" panose="020F0502020204030204" pitchFamily="34" charset="0"/>
                <a:ea typeface="Calibri" panose="020F0502020204030204" pitchFamily="34" charset="0"/>
                <a:cs typeface="Calibri" panose="020F0502020204030204" pitchFamily="34" charset="0"/>
              </a:rPr>
              <a:t>ahulenen</a:t>
            </a:r>
            <a:r>
              <a:rPr lang="es-ES" sz="2500" dirty="0">
                <a:latin typeface="Calibri" panose="020F0502020204030204" pitchFamily="34" charset="0"/>
                <a:ea typeface="Calibri" panose="020F0502020204030204" pitchFamily="34" charset="0"/>
                <a:cs typeface="Calibri" panose="020F0502020204030204" pitchFamily="34" charset="0"/>
              </a:rPr>
              <a:t> parte-</a:t>
            </a:r>
            <a:r>
              <a:rPr lang="es-ES" sz="2500" dirty="0" err="1">
                <a:latin typeface="Calibri" panose="020F0502020204030204" pitchFamily="34" charset="0"/>
                <a:ea typeface="Calibri" panose="020F0502020204030204" pitchFamily="34" charset="0"/>
                <a:cs typeface="Calibri" panose="020F0502020204030204" pitchFamily="34" charset="0"/>
              </a:rPr>
              <a:t>hartzea</a:t>
            </a:r>
            <a:endParaRPr lang="es-ES" sz="25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endParaRPr lang="es-ES" sz="25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r>
              <a:rPr lang="es-ES" sz="2500" dirty="0" err="1">
                <a:latin typeface="Calibri" panose="020F0502020204030204" pitchFamily="34" charset="0"/>
                <a:ea typeface="Calibri" panose="020F0502020204030204" pitchFamily="34" charset="0"/>
                <a:cs typeface="Calibri" panose="020F0502020204030204" pitchFamily="34" charset="0"/>
              </a:rPr>
              <a:t>Sareko</a:t>
            </a:r>
            <a:r>
              <a:rPr lang="es-ES" sz="2500" dirty="0">
                <a:latin typeface="Calibri" panose="020F0502020204030204" pitchFamily="34" charset="0"/>
                <a:ea typeface="Calibri" panose="020F0502020204030204" pitchFamily="34" charset="0"/>
                <a:cs typeface="Calibri" panose="020F0502020204030204" pitchFamily="34" charset="0"/>
              </a:rPr>
              <a:t> lana</a:t>
            </a:r>
            <a:endParaRPr lang="es-ES" sz="2500" dirty="0">
              <a:effectLst/>
              <a:latin typeface="Calibri" panose="020F0502020204030204" pitchFamily="34" charset="0"/>
              <a:ea typeface="Calibri" panose="020F0502020204030204" pitchFamily="34" charset="0"/>
            </a:endParaRPr>
          </a:p>
        </p:txBody>
      </p:sp>
      <p:sp>
        <p:nvSpPr>
          <p:cNvPr id="3" name="Rectángulo 2">
            <a:extLst>
              <a:ext uri="{FF2B5EF4-FFF2-40B4-BE49-F238E27FC236}">
                <a16:creationId xmlns:a16="http://schemas.microsoft.com/office/drawing/2014/main" id="{F1A106C4-2C94-4D86-B540-8AA28EF0D64C}"/>
              </a:ext>
            </a:extLst>
          </p:cNvPr>
          <p:cNvSpPr/>
          <p:nvPr/>
        </p:nvSpPr>
        <p:spPr>
          <a:xfrm>
            <a:off x="23745" y="1586540"/>
            <a:ext cx="8556729" cy="584775"/>
          </a:xfrm>
          <a:prstGeom prst="rect">
            <a:avLst/>
          </a:prstGeom>
        </p:spPr>
        <p:txBody>
          <a:bodyPr wrap="square">
            <a:spAutoFit/>
          </a:bodyPr>
          <a:lstStyle/>
          <a:p>
            <a:pPr marL="102870" marR="36195" algn="ctr">
              <a:spcAft>
                <a:spcPts val="0"/>
              </a:spcAft>
            </a:pPr>
            <a:r>
              <a:rPr lang="es-ES" sz="3200" dirty="0" err="1">
                <a:latin typeface="Calibri" panose="020F0502020204030204" pitchFamily="34" charset="0"/>
                <a:ea typeface="Calibri" panose="020F0502020204030204" pitchFamily="34" charset="0"/>
                <a:cs typeface="Calibri" panose="020F0502020204030204" pitchFamily="34" charset="0"/>
              </a:rPr>
              <a:t>Eskubideak</a:t>
            </a:r>
            <a:r>
              <a:rPr lang="es-ES" sz="3200" dirty="0">
                <a:latin typeface="Calibri" panose="020F0502020204030204" pitchFamily="34" charset="0"/>
                <a:ea typeface="Calibri" panose="020F0502020204030204" pitchFamily="34" charset="0"/>
                <a:cs typeface="Calibri" panose="020F0502020204030204" pitchFamily="34" charset="0"/>
              </a:rPr>
              <a:t> </a:t>
            </a:r>
            <a:r>
              <a:rPr lang="es-ES" sz="3200" dirty="0" err="1">
                <a:latin typeface="Calibri" panose="020F0502020204030204" pitchFamily="34" charset="0"/>
                <a:ea typeface="Calibri" panose="020F0502020204030204" pitchFamily="34" charset="0"/>
                <a:cs typeface="Calibri" panose="020F0502020204030204" pitchFamily="34" charset="0"/>
              </a:rPr>
              <a:t>baliatzea</a:t>
            </a:r>
            <a:r>
              <a:rPr lang="es-ES" sz="3200" dirty="0">
                <a:latin typeface="Calibri" panose="020F0502020204030204" pitchFamily="34" charset="0"/>
                <a:ea typeface="Calibri" panose="020F0502020204030204" pitchFamily="34" charset="0"/>
                <a:cs typeface="Calibri" panose="020F0502020204030204" pitchFamily="34" charset="0"/>
              </a:rPr>
              <a:t>, </a:t>
            </a:r>
            <a:r>
              <a:rPr lang="es-ES" sz="3200" dirty="0" err="1">
                <a:latin typeface="Calibri" panose="020F0502020204030204" pitchFamily="34" charset="0"/>
                <a:ea typeface="Calibri" panose="020F0502020204030204" pitchFamily="34" charset="0"/>
                <a:cs typeface="Calibri" panose="020F0502020204030204" pitchFamily="34" charset="0"/>
              </a:rPr>
              <a:t>elkarrekikotasuna</a:t>
            </a:r>
            <a:endParaRPr lang="es-E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513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76622" y="-3939999"/>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4" name="Título 13">
            <a:extLst>
              <a:ext uri="{FF2B5EF4-FFF2-40B4-BE49-F238E27FC236}">
                <a16:creationId xmlns:a16="http://schemas.microsoft.com/office/drawing/2014/main" id="{F9E76ADA-6A2D-48E8-BAFE-3A9D456BB9DC}"/>
              </a:ext>
            </a:extLst>
          </p:cNvPr>
          <p:cNvSpPr>
            <a:spLocks noGrp="1"/>
          </p:cNvSpPr>
          <p:nvPr>
            <p:ph type="title"/>
          </p:nvPr>
        </p:nvSpPr>
        <p:spPr>
          <a:xfrm>
            <a:off x="445070" y="142141"/>
            <a:ext cx="8229600" cy="1143000"/>
          </a:xfrm>
          <a:prstGeom prst="rect">
            <a:avLst/>
          </a:prstGeom>
        </p:spPr>
        <p:txBody>
          <a:bodyPr wrap="square">
            <a:spAutoFit/>
          </a:bodyPr>
          <a:lstStyle/>
          <a:p>
            <a:pPr marL="64770" algn="just">
              <a:spcBef>
                <a:spcPts val="490"/>
              </a:spcBef>
              <a:spcAft>
                <a:spcPts val="300"/>
              </a:spcAft>
              <a:defRPr sz="3200" b="1">
                <a:solidFill>
                  <a:srgbClr val="C00000"/>
                </a:solidFill>
                <a:ea typeface="Trebuchet MS" panose="020B0603020202020204" pitchFamily="34" charset="0"/>
                <a:cs typeface="Trebuchet MS" panose="020B0603020202020204" pitchFamily="34" charset="0"/>
              </a:defRPr>
            </a:pPr>
            <a:r>
              <a:rPr lang="es-ES" sz="3200" dirty="0">
                <a:solidFill>
                  <a:schemeClr val="bg1"/>
                </a:solidFill>
              </a:rPr>
              <a:t>PROPOSAMENAK. </a:t>
            </a:r>
            <a:r>
              <a:rPr lang="es-ES" sz="3200" b="1" kern="0" dirty="0">
                <a:solidFill>
                  <a:schemeClr val="bg1"/>
                </a:solidFill>
              </a:rPr>
              <a:t> </a:t>
            </a:r>
            <a:r>
              <a:rPr lang="es-ES" sz="3200" kern="0" dirty="0">
                <a:solidFill>
                  <a:schemeClr val="bg1"/>
                </a:solidFill>
                <a:ea typeface="Trebuchet MS" panose="020B0603020202020204" pitchFamily="34" charset="0"/>
                <a:cs typeface="Trebuchet MS" panose="020B0603020202020204" pitchFamily="34" charset="0"/>
              </a:rPr>
              <a:t>Propuestas  </a:t>
            </a:r>
          </a:p>
        </p:txBody>
      </p:sp>
      <p:pic>
        <p:nvPicPr>
          <p:cNvPr id="15" name="Imagen 14">
            <a:extLst>
              <a:ext uri="{FF2B5EF4-FFF2-40B4-BE49-F238E27FC236}">
                <a16:creationId xmlns:a16="http://schemas.microsoft.com/office/drawing/2014/main" id="{7B5D84B8-79C4-4662-880E-D1D7B06BDB64}"/>
              </a:ext>
            </a:extLst>
          </p:cNvPr>
          <p:cNvPicPr>
            <a:picLocks noChangeAspect="1"/>
          </p:cNvPicPr>
          <p:nvPr/>
        </p:nvPicPr>
        <p:blipFill>
          <a:blip r:embed="rId3"/>
          <a:stretch>
            <a:fillRect/>
          </a:stretch>
        </p:blipFill>
        <p:spPr>
          <a:xfrm rot="5400000">
            <a:off x="392282" y="1235556"/>
            <a:ext cx="4520722" cy="5257797"/>
          </a:xfrm>
          <a:prstGeom prst="rect">
            <a:avLst/>
          </a:prstGeom>
        </p:spPr>
      </p:pic>
      <p:sp>
        <p:nvSpPr>
          <p:cNvPr id="16" name="CuadroTexto 15">
            <a:extLst>
              <a:ext uri="{FF2B5EF4-FFF2-40B4-BE49-F238E27FC236}">
                <a16:creationId xmlns:a16="http://schemas.microsoft.com/office/drawing/2014/main" id="{6D7E51E5-E6EC-48C0-B151-B03C651092C1}"/>
              </a:ext>
            </a:extLst>
          </p:cNvPr>
          <p:cNvSpPr txBox="1"/>
          <p:nvPr/>
        </p:nvSpPr>
        <p:spPr>
          <a:xfrm>
            <a:off x="5381625" y="1760825"/>
            <a:ext cx="3505200" cy="4832092"/>
          </a:xfrm>
          <a:prstGeom prst="rect">
            <a:avLst/>
          </a:prstGeom>
          <a:noFill/>
        </p:spPr>
        <p:txBody>
          <a:bodyPr wrap="square" rtlCol="0">
            <a:spAutoFit/>
          </a:bodyPr>
          <a:lstStyle/>
          <a:p>
            <a:r>
              <a:rPr lang="es-ES" sz="2800" dirty="0" err="1"/>
              <a:t>Eguneroko</a:t>
            </a:r>
            <a:r>
              <a:rPr lang="es-ES" sz="2800" dirty="0"/>
              <a:t> </a:t>
            </a:r>
            <a:r>
              <a:rPr lang="es-ES" sz="2800" dirty="0" err="1"/>
              <a:t>keinu</a:t>
            </a:r>
            <a:r>
              <a:rPr lang="es-ES" sz="2800" dirty="0"/>
              <a:t> </a:t>
            </a:r>
            <a:r>
              <a:rPr lang="es-ES" sz="2800" dirty="0" err="1"/>
              <a:t>txikiak</a:t>
            </a:r>
            <a:r>
              <a:rPr lang="es-ES" sz="2800" dirty="0"/>
              <a:t>, </a:t>
            </a:r>
            <a:r>
              <a:rPr lang="es-ES" sz="2800" dirty="0" err="1"/>
              <a:t>zaintzaren</a:t>
            </a:r>
            <a:r>
              <a:rPr lang="es-ES" sz="2800" dirty="0"/>
              <a:t> </a:t>
            </a:r>
            <a:r>
              <a:rPr lang="es-ES" sz="2800" dirty="0" err="1"/>
              <a:t>aldeko</a:t>
            </a:r>
            <a:r>
              <a:rPr lang="es-ES" sz="2800" dirty="0"/>
              <a:t> </a:t>
            </a:r>
            <a:r>
              <a:rPr lang="es-ES" sz="2800" dirty="0" err="1"/>
              <a:t>gure</a:t>
            </a:r>
            <a:r>
              <a:rPr lang="es-ES" sz="2800" dirty="0"/>
              <a:t> </a:t>
            </a:r>
            <a:r>
              <a:rPr lang="es-ES" sz="2800" dirty="0" err="1"/>
              <a:t>hautua</a:t>
            </a:r>
            <a:r>
              <a:rPr lang="es-ES" sz="2800" dirty="0"/>
              <a:t> </a:t>
            </a:r>
            <a:r>
              <a:rPr lang="es-ES" sz="2800" dirty="0" err="1"/>
              <a:t>islatzen</a:t>
            </a:r>
            <a:r>
              <a:rPr lang="es-ES" sz="2800" dirty="0"/>
              <a:t> </a:t>
            </a:r>
            <a:r>
              <a:rPr lang="es-ES" sz="2800" dirty="0" err="1"/>
              <a:t>dutenak</a:t>
            </a:r>
            <a:r>
              <a:rPr lang="es-ES" sz="2800" dirty="0"/>
              <a:t>, bai </a:t>
            </a:r>
            <a:r>
              <a:rPr lang="es-ES" sz="2800" dirty="0" err="1"/>
              <a:t>gure</a:t>
            </a:r>
            <a:r>
              <a:rPr lang="es-ES" sz="2800" dirty="0"/>
              <a:t> </a:t>
            </a:r>
            <a:r>
              <a:rPr lang="es-ES" sz="2800" dirty="0" err="1"/>
              <a:t>harreman</a:t>
            </a:r>
            <a:r>
              <a:rPr lang="es-ES" sz="2800" dirty="0"/>
              <a:t> </a:t>
            </a:r>
            <a:r>
              <a:rPr lang="es-ES" sz="2800" dirty="0" err="1"/>
              <a:t>pertsonaletan</a:t>
            </a:r>
            <a:r>
              <a:rPr lang="es-ES" sz="2800" dirty="0"/>
              <a:t>, bai </a:t>
            </a:r>
            <a:r>
              <a:rPr lang="es-ES" sz="2800" dirty="0" err="1"/>
              <a:t>munduarekin</a:t>
            </a:r>
            <a:r>
              <a:rPr lang="es-ES" sz="2800" dirty="0"/>
              <a:t> </a:t>
            </a:r>
            <a:r>
              <a:rPr lang="es-ES" sz="2800" dirty="0" err="1"/>
              <a:t>dugun</a:t>
            </a:r>
            <a:r>
              <a:rPr lang="es-ES" sz="2800" dirty="0"/>
              <a:t> </a:t>
            </a:r>
            <a:r>
              <a:rPr lang="es-ES" sz="2800" dirty="0" err="1"/>
              <a:t>harremanean</a:t>
            </a:r>
            <a:r>
              <a:rPr lang="es-ES" sz="2800" dirty="0"/>
              <a:t>.</a:t>
            </a:r>
          </a:p>
          <a:p>
            <a:r>
              <a:rPr lang="es-ES" sz="2800" dirty="0"/>
              <a:t> </a:t>
            </a:r>
          </a:p>
          <a:p>
            <a:r>
              <a:rPr lang="es-ES" sz="2800" dirty="0" err="1"/>
              <a:t>Komunitatean</a:t>
            </a:r>
            <a:r>
              <a:rPr lang="es-ES" sz="2800" dirty="0"/>
              <a:t> </a:t>
            </a:r>
            <a:r>
              <a:rPr lang="es-ES" sz="2800" dirty="0" err="1"/>
              <a:t>eragina</a:t>
            </a:r>
            <a:r>
              <a:rPr lang="es-ES" sz="2800" dirty="0"/>
              <a:t> </a:t>
            </a:r>
            <a:r>
              <a:rPr lang="es-ES" sz="2800" dirty="0" err="1"/>
              <a:t>duten</a:t>
            </a:r>
            <a:r>
              <a:rPr lang="es-ES" sz="2800" dirty="0"/>
              <a:t> </a:t>
            </a:r>
            <a:r>
              <a:rPr lang="es-ES" sz="2800" dirty="0" err="1"/>
              <a:t>aukerak</a:t>
            </a:r>
            <a:r>
              <a:rPr lang="es-ES" sz="2800" dirty="0"/>
              <a:t>.</a:t>
            </a:r>
          </a:p>
        </p:txBody>
      </p:sp>
    </p:spTree>
    <p:extLst>
      <p:ext uri="{BB962C8B-B14F-4D97-AF65-F5344CB8AC3E}">
        <p14:creationId xmlns:p14="http://schemas.microsoft.com/office/powerpoint/2010/main" val="2182475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5A8D4296-18F5-4D4D-B539-D7B108856BF5}"/>
              </a:ext>
            </a:extLst>
          </p:cNvPr>
          <p:cNvGrpSpPr/>
          <p:nvPr/>
        </p:nvGrpSpPr>
        <p:grpSpPr>
          <a:xfrm>
            <a:off x="1307084" y="4335819"/>
            <a:ext cx="7367586" cy="2265979"/>
            <a:chOff x="3410853" y="4306016"/>
            <a:chExt cx="5102678" cy="2439930"/>
          </a:xfrm>
        </p:grpSpPr>
        <p:sp>
          <p:nvSpPr>
            <p:cNvPr id="8" name="Rectángulo 7">
              <a:extLst>
                <a:ext uri="{FF2B5EF4-FFF2-40B4-BE49-F238E27FC236}">
                  <a16:creationId xmlns:a16="http://schemas.microsoft.com/office/drawing/2014/main" id="{F500094D-14A5-4B89-8806-0638B3848C1D}"/>
                </a:ext>
              </a:extLst>
            </p:cNvPr>
            <p:cNvSpPr/>
            <p:nvPr/>
          </p:nvSpPr>
          <p:spPr>
            <a:xfrm>
              <a:off x="3410853" y="4306016"/>
              <a:ext cx="5102678" cy="2439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p>
          </p:txBody>
        </p:sp>
        <p:sp>
          <p:nvSpPr>
            <p:cNvPr id="3" name="Rectángulo 2">
              <a:extLst>
                <a:ext uri="{FF2B5EF4-FFF2-40B4-BE49-F238E27FC236}">
                  <a16:creationId xmlns:a16="http://schemas.microsoft.com/office/drawing/2014/main" id="{55763B30-1FB3-458E-ACEE-D74FD61458ED}"/>
                </a:ext>
              </a:extLst>
            </p:cNvPr>
            <p:cNvSpPr/>
            <p:nvPr/>
          </p:nvSpPr>
          <p:spPr>
            <a:xfrm>
              <a:off x="3475564" y="4590624"/>
              <a:ext cx="4828908" cy="430825"/>
            </a:xfrm>
            <a:prstGeom prst="rect">
              <a:avLst/>
            </a:prstGeom>
          </p:spPr>
          <p:txBody>
            <a:bodyPr wrap="square">
              <a:spAutoFit/>
            </a:bodyPr>
            <a:lstStyle/>
            <a:p>
              <a:endParaRPr lang="es-ES" sz="2000" dirty="0">
                <a:solidFill>
                  <a:schemeClr val="bg1"/>
                </a:solidFill>
              </a:endParaRPr>
            </a:p>
          </p:txBody>
        </p:sp>
      </p:grpSp>
      <p:grpSp>
        <p:nvGrpSpPr>
          <p:cNvPr id="9" name="Grupo 8">
            <a:extLst>
              <a:ext uri="{FF2B5EF4-FFF2-40B4-BE49-F238E27FC236}">
                <a16:creationId xmlns:a16="http://schemas.microsoft.com/office/drawing/2014/main" id="{B3A5AB70-D676-4718-B39E-98D48818DB11}"/>
              </a:ext>
            </a:extLst>
          </p:cNvPr>
          <p:cNvGrpSpPr/>
          <p:nvPr/>
        </p:nvGrpSpPr>
        <p:grpSpPr>
          <a:xfrm>
            <a:off x="3" y="388"/>
            <a:ext cx="9178017" cy="1401524"/>
            <a:chOff x="3" y="388"/>
            <a:chExt cx="9178017" cy="1401524"/>
          </a:xfrm>
        </p:grpSpPr>
        <p:sp>
          <p:nvSpPr>
            <p:cNvPr id="11" name="Rectángulo 10">
              <a:extLst>
                <a:ext uri="{FF2B5EF4-FFF2-40B4-BE49-F238E27FC236}">
                  <a16:creationId xmlns:a16="http://schemas.microsoft.com/office/drawing/2014/main" id="{16A672E3-9DD6-4EAB-9233-EF12BD0150E7}"/>
                </a:ext>
              </a:extLst>
            </p:cNvPr>
            <p:cNvSpPr/>
            <p:nvPr/>
          </p:nvSpPr>
          <p:spPr>
            <a:xfrm rot="5400000">
              <a:off x="3888250" y="-3887859"/>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3" name="Imagen 12">
              <a:extLst>
                <a:ext uri="{FF2B5EF4-FFF2-40B4-BE49-F238E27FC236}">
                  <a16:creationId xmlns:a16="http://schemas.microsoft.com/office/drawing/2014/main" id="{5E4E4937-A70C-4BAD-994B-C782A6C15A11}"/>
                </a:ext>
              </a:extLst>
            </p:cNvPr>
            <p:cNvPicPr>
              <a:picLocks noChangeAspect="1"/>
            </p:cNvPicPr>
            <p:nvPr/>
          </p:nvPicPr>
          <p:blipFill>
            <a:blip r:embed="rId2"/>
            <a:stretch>
              <a:fillRect/>
            </a:stretch>
          </p:blipFill>
          <p:spPr>
            <a:xfrm>
              <a:off x="7566138" y="170039"/>
              <a:ext cx="1108532" cy="957942"/>
            </a:xfrm>
            <a:prstGeom prst="rect">
              <a:avLst/>
            </a:prstGeom>
          </p:spPr>
        </p:pic>
      </p:grpSp>
      <p:sp>
        <p:nvSpPr>
          <p:cNvPr id="15" name="Rectángulo 14">
            <a:extLst>
              <a:ext uri="{FF2B5EF4-FFF2-40B4-BE49-F238E27FC236}">
                <a16:creationId xmlns:a16="http://schemas.microsoft.com/office/drawing/2014/main" id="{88C132FC-FD83-410E-A972-AC7804BC68BC}"/>
              </a:ext>
            </a:extLst>
          </p:cNvPr>
          <p:cNvSpPr/>
          <p:nvPr/>
        </p:nvSpPr>
        <p:spPr>
          <a:xfrm>
            <a:off x="479198" y="166916"/>
            <a:ext cx="6583589" cy="1025922"/>
          </a:xfrm>
          <a:prstGeom prst="rect">
            <a:avLst/>
          </a:prstGeom>
        </p:spPr>
        <p:txBody>
          <a:bodyPr wrap="square">
            <a:spAutoFit/>
          </a:bodyPr>
          <a:lstStyle/>
          <a:p>
            <a:pPr marL="64770" algn="just">
              <a:spcBef>
                <a:spcPts val="490"/>
              </a:spcBef>
              <a:spcAft>
                <a:spcPts val="300"/>
              </a:spcAft>
              <a:defRPr sz="3200" b="1">
                <a:solidFill>
                  <a:srgbClr val="C00000"/>
                </a:solidFill>
                <a:ea typeface="Trebuchet MS" panose="020B0603020202020204" pitchFamily="34" charset="0"/>
                <a:cs typeface="Trebuchet MS" panose="020B0603020202020204" pitchFamily="34" charset="0"/>
              </a:defRPr>
            </a:pPr>
            <a:r>
              <a:rPr lang="es-ES" sz="2700" b="1" kern="0" dirty="0" err="1">
                <a:solidFill>
                  <a:schemeClr val="bg1"/>
                </a:solidFill>
                <a:ea typeface="Trebuchet MS" panose="020B0603020202020204" pitchFamily="34" charset="0"/>
                <a:cs typeface="Trebuchet MS" panose="020B0603020202020204" pitchFamily="34" charset="0"/>
              </a:rPr>
              <a:t>Komunitatea</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sortzeko</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proposamenak</a:t>
            </a:r>
            <a:endParaRPr lang="es-ES" sz="2700" b="1" kern="0" dirty="0">
              <a:solidFill>
                <a:schemeClr val="bg1"/>
              </a:solidFill>
              <a:ea typeface="Trebuchet MS" panose="020B0603020202020204" pitchFamily="34" charset="0"/>
              <a:cs typeface="Trebuchet MS" panose="020B0603020202020204" pitchFamily="34" charset="0"/>
            </a:endParaRPr>
          </a:p>
          <a:p>
            <a:pPr marL="64770" algn="just">
              <a:spcBef>
                <a:spcPts val="490"/>
              </a:spcBef>
              <a:spcAft>
                <a:spcPts val="300"/>
              </a:spcAft>
            </a:pPr>
            <a:r>
              <a:rPr lang="es-ES" sz="2700" kern="0" dirty="0">
                <a:solidFill>
                  <a:schemeClr val="bg1"/>
                </a:solidFill>
                <a:ea typeface="Trebuchet MS" panose="020B0603020202020204" pitchFamily="34" charset="0"/>
                <a:cs typeface="Trebuchet MS" panose="020B0603020202020204" pitchFamily="34" charset="0"/>
              </a:rPr>
              <a:t>Propuestas que construyen comunidad</a:t>
            </a:r>
          </a:p>
        </p:txBody>
      </p:sp>
      <p:sp>
        <p:nvSpPr>
          <p:cNvPr id="4" name="Rectángulo 3">
            <a:extLst>
              <a:ext uri="{FF2B5EF4-FFF2-40B4-BE49-F238E27FC236}">
                <a16:creationId xmlns:a16="http://schemas.microsoft.com/office/drawing/2014/main" id="{F9248118-EE1F-4DFC-A9E2-681FBB9423DE}"/>
              </a:ext>
            </a:extLst>
          </p:cNvPr>
          <p:cNvSpPr/>
          <p:nvPr/>
        </p:nvSpPr>
        <p:spPr>
          <a:xfrm>
            <a:off x="2604300" y="1940938"/>
            <a:ext cx="6070370" cy="1569660"/>
          </a:xfrm>
          <a:prstGeom prst="rect">
            <a:avLst/>
          </a:prstGeom>
        </p:spPr>
        <p:txBody>
          <a:bodyPr wrap="square">
            <a:spAutoFit/>
          </a:bodyPr>
          <a:lstStyle/>
          <a:p>
            <a:pPr algn="just">
              <a:spcAft>
                <a:spcPts val="0"/>
              </a:spcAft>
            </a:pPr>
            <a:r>
              <a:rPr lang="es-ES" sz="2400" dirty="0" err="1">
                <a:latin typeface="Calibri" panose="020F0502020204030204" pitchFamily="34" charset="0"/>
                <a:ea typeface="Calibri" panose="020F0502020204030204" pitchFamily="34" charset="0"/>
                <a:cs typeface="Calibri" panose="020F0502020204030204" pitchFamily="34" charset="0"/>
              </a:rPr>
              <a:t>Gure</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ingurunera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begiratzea</a:t>
            </a:r>
            <a:r>
              <a:rPr lang="es-ES" sz="2400" dirty="0">
                <a:latin typeface="Calibri" panose="020F0502020204030204" pitchFamily="34" charset="0"/>
                <a:ea typeface="Calibri" panose="020F0502020204030204" pitchFamily="34" charset="0"/>
                <a:cs typeface="Calibri" panose="020F0502020204030204" pitchFamily="34" charset="0"/>
              </a:rPr>
              <a:t> eta </a:t>
            </a:r>
            <a:r>
              <a:rPr lang="es-ES" sz="2400" dirty="0" err="1">
                <a:latin typeface="Calibri" panose="020F0502020204030204" pitchFamily="34" charset="0"/>
                <a:ea typeface="Calibri" panose="020F0502020204030204" pitchFamily="34" charset="0"/>
                <a:cs typeface="Calibri" panose="020F0502020204030204" pitchFamily="34" charset="0"/>
              </a:rPr>
              <a:t>sufritzen</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duten</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pertsonez</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ohartzea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horiek</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aitortzea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errukia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izatea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haien</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sufrimendua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ulertzea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hunkitzea</a:t>
            </a:r>
            <a:r>
              <a:rPr lang="es-ES" sz="2400" dirty="0">
                <a:latin typeface="Calibri" panose="020F0502020204030204" pitchFamily="34" charset="0"/>
                <a:ea typeface="Calibri" panose="020F0502020204030204" pitchFamily="34" charset="0"/>
                <a:cs typeface="Calibri" panose="020F0502020204030204" pitchFamily="34" charset="0"/>
              </a:rPr>
              <a:t> eta </a:t>
            </a:r>
            <a:r>
              <a:rPr lang="es-ES" sz="2400" dirty="0" err="1">
                <a:latin typeface="Calibri" panose="020F0502020204030204" pitchFamily="34" charset="0"/>
                <a:ea typeface="Calibri" panose="020F0502020204030204" pitchFamily="34" charset="0"/>
                <a:cs typeface="Calibri" panose="020F0502020204030204" pitchFamily="34" charset="0"/>
              </a:rPr>
              <a:t>enpatia</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dirty="0" err="1">
                <a:latin typeface="Calibri" panose="020F0502020204030204" pitchFamily="34" charset="0"/>
                <a:ea typeface="Calibri" panose="020F0502020204030204" pitchFamily="34" charset="0"/>
                <a:cs typeface="Calibri" panose="020F0502020204030204" pitchFamily="34" charset="0"/>
              </a:rPr>
              <a:t>sentitzea</a:t>
            </a:r>
            <a:r>
              <a:rPr lang="es-ES" sz="2400" dirty="0">
                <a:latin typeface="Calibri" panose="020F0502020204030204" pitchFamily="34" charset="0"/>
                <a:ea typeface="Calibri" panose="020F0502020204030204" pitchFamily="34" charset="0"/>
                <a:cs typeface="Calibri" panose="020F0502020204030204" pitchFamily="34" charset="0"/>
              </a:rPr>
              <a:t>.</a:t>
            </a:r>
          </a:p>
        </p:txBody>
      </p:sp>
      <p:sp>
        <p:nvSpPr>
          <p:cNvPr id="5" name="Rectángulo 4">
            <a:extLst>
              <a:ext uri="{FF2B5EF4-FFF2-40B4-BE49-F238E27FC236}">
                <a16:creationId xmlns:a16="http://schemas.microsoft.com/office/drawing/2014/main" id="{5C6AFFC1-7D9A-4C00-B2F9-521F2CD98808}"/>
              </a:ext>
            </a:extLst>
          </p:cNvPr>
          <p:cNvSpPr/>
          <p:nvPr/>
        </p:nvSpPr>
        <p:spPr>
          <a:xfrm>
            <a:off x="1860696" y="4622422"/>
            <a:ext cx="6495673" cy="1692771"/>
          </a:xfrm>
          <a:prstGeom prst="rect">
            <a:avLst/>
          </a:prstGeom>
        </p:spPr>
        <p:txBody>
          <a:bodyPr wrap="square">
            <a:spAutoFit/>
          </a:bodyPr>
          <a:lstStyle/>
          <a:p>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«Ez da posible minaren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aurrean</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axolagabe</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bizitzea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ezin</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diogu</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inori</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bizitzaren</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albo batean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geratzen</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utzi</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r"/>
            <a:r>
              <a:rPr lang="es-ES" sz="2200" dirty="0">
                <a:solidFill>
                  <a:schemeClr val="bg1"/>
                </a:solidFill>
                <a:latin typeface="Calibri" panose="020F0502020204030204" pitchFamily="34" charset="0"/>
                <a:ea typeface="Calibri" panose="020F0502020204030204" pitchFamily="34" charset="0"/>
                <a:cs typeface="Calibri" panose="020F0502020204030204" pitchFamily="34" charset="0"/>
              </a:rPr>
              <a:t>(FT, 68) </a:t>
            </a:r>
            <a:endParaRPr lang="es-ES" sz="2200" dirty="0">
              <a:solidFill>
                <a:schemeClr val="bg1"/>
              </a:solidFill>
            </a:endParaRPr>
          </a:p>
        </p:txBody>
      </p:sp>
      <p:pic>
        <p:nvPicPr>
          <p:cNvPr id="8194" name="Picture 2" descr="ojo ">
            <a:extLst>
              <a:ext uri="{FF2B5EF4-FFF2-40B4-BE49-F238E27FC236}">
                <a16:creationId xmlns:a16="http://schemas.microsoft.com/office/drawing/2014/main" id="{1AC65683-BFEC-4D0E-8AC8-2DD72211F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30" y="1949437"/>
            <a:ext cx="1569660" cy="15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01D506B-C560-4DAD-9FC3-F5B07408630F}"/>
              </a:ext>
            </a:extLst>
          </p:cNvPr>
          <p:cNvSpPr/>
          <p:nvPr/>
        </p:nvSpPr>
        <p:spPr>
          <a:xfrm>
            <a:off x="769485" y="1934237"/>
            <a:ext cx="7639050" cy="3886200"/>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CuadroTexto 3">
            <a:extLst>
              <a:ext uri="{FF2B5EF4-FFF2-40B4-BE49-F238E27FC236}">
                <a16:creationId xmlns:a16="http://schemas.microsoft.com/office/drawing/2014/main" id="{2A7A9654-299D-4B3B-99C1-00628341C0E1}"/>
              </a:ext>
            </a:extLst>
          </p:cNvPr>
          <p:cNvSpPr txBox="1"/>
          <p:nvPr/>
        </p:nvSpPr>
        <p:spPr>
          <a:xfrm>
            <a:off x="1352550" y="2641094"/>
            <a:ext cx="6381750" cy="2246769"/>
          </a:xfrm>
          <a:prstGeom prst="rect">
            <a:avLst/>
          </a:prstGeom>
          <a:noFill/>
        </p:spPr>
        <p:txBody>
          <a:bodyPr wrap="square" rtlCol="0">
            <a:spAutoFit/>
          </a:bodyPr>
          <a:lstStyle/>
          <a:p>
            <a:pPr algn="ctr"/>
            <a:r>
              <a:rPr lang="es-ES" sz="2800" dirty="0" err="1"/>
              <a:t>Jesusen</a:t>
            </a:r>
            <a:r>
              <a:rPr lang="es-ES" sz="2800" dirty="0"/>
              <a:t> Berri </a:t>
            </a:r>
            <a:r>
              <a:rPr lang="es-ES" sz="2800" dirty="0" err="1"/>
              <a:t>Onaren</a:t>
            </a:r>
            <a:r>
              <a:rPr lang="es-ES" sz="2800" dirty="0"/>
              <a:t> </a:t>
            </a:r>
            <a:r>
              <a:rPr lang="es-ES" sz="2800" b="1" dirty="0"/>
              <a:t>ANIMATZEA, SENTSIBILIZATZEA</a:t>
            </a:r>
            <a:r>
              <a:rPr lang="es-ES" sz="2800" dirty="0"/>
              <a:t> eta </a:t>
            </a:r>
            <a:r>
              <a:rPr lang="es-ES" sz="2800" b="1" dirty="0"/>
              <a:t>TESTIGANTZA</a:t>
            </a:r>
            <a:r>
              <a:rPr lang="es-ES" sz="2800" dirty="0"/>
              <a:t> EMATEA </a:t>
            </a:r>
            <a:r>
              <a:rPr lang="es-ES" sz="2800" dirty="0" err="1"/>
              <a:t>gainerako</a:t>
            </a:r>
            <a:r>
              <a:rPr lang="es-ES" sz="2800" dirty="0"/>
              <a:t> </a:t>
            </a:r>
            <a:r>
              <a:rPr lang="es-ES" sz="2800" dirty="0" err="1"/>
              <a:t>kristau</a:t>
            </a:r>
            <a:r>
              <a:rPr lang="es-ES" sz="2800" dirty="0"/>
              <a:t> </a:t>
            </a:r>
            <a:r>
              <a:rPr lang="es-ES" sz="2800" dirty="0" err="1"/>
              <a:t>komunitateari</a:t>
            </a:r>
            <a:endParaRPr lang="es-ES" sz="2800" dirty="0"/>
          </a:p>
          <a:p>
            <a:endParaRPr lang="es-ES" sz="2800" dirty="0"/>
          </a:p>
          <a:p>
            <a:pPr algn="ctr"/>
            <a:r>
              <a:rPr lang="es-ES" sz="2800" dirty="0" err="1"/>
              <a:t>Egiten</a:t>
            </a:r>
            <a:r>
              <a:rPr lang="es-ES" sz="2800" dirty="0"/>
              <a:t> </a:t>
            </a:r>
            <a:r>
              <a:rPr lang="es-ES" sz="2800" dirty="0" err="1"/>
              <a:t>dugun</a:t>
            </a:r>
            <a:r>
              <a:rPr lang="es-ES" sz="2800" dirty="0"/>
              <a:t> lana </a:t>
            </a:r>
            <a:r>
              <a:rPr lang="es-ES" sz="2800" b="1" dirty="0"/>
              <a:t>ERAKUSTEA</a:t>
            </a:r>
          </a:p>
        </p:txBody>
      </p:sp>
      <p:sp>
        <p:nvSpPr>
          <p:cNvPr id="6" name="Rectángulo 5">
            <a:extLst>
              <a:ext uri="{FF2B5EF4-FFF2-40B4-BE49-F238E27FC236}">
                <a16:creationId xmlns:a16="http://schemas.microsoft.com/office/drawing/2014/main" id="{6E619F36-2ED7-41F1-A43D-BBEDB9277CFC}"/>
              </a:ext>
            </a:extLst>
          </p:cNvPr>
          <p:cNvSpPr/>
          <p:nvPr/>
        </p:nvSpPr>
        <p:spPr>
          <a:xfrm rot="5400000">
            <a:off x="3888248" y="-3883695"/>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128822A6-8A53-460C-8FBC-DE813E9E1FA1}"/>
              </a:ext>
            </a:extLst>
          </p:cNvPr>
          <p:cNvSpPr>
            <a:spLocks noGrp="1"/>
          </p:cNvSpPr>
          <p:nvPr>
            <p:ph type="title"/>
          </p:nvPr>
        </p:nvSpPr>
        <p:spPr>
          <a:xfrm>
            <a:off x="474210" y="99586"/>
            <a:ext cx="8229600" cy="1143000"/>
          </a:xfrm>
        </p:spPr>
        <p:txBody>
          <a:bodyPr>
            <a:normAutofit/>
          </a:bodyPr>
          <a:lstStyle/>
          <a:p>
            <a:r>
              <a:rPr lang="es-ES" sz="3200" b="1" dirty="0">
                <a:solidFill>
                  <a:schemeClr val="bg1"/>
                </a:solidFill>
              </a:rPr>
              <a:t>KANPAINAK</a:t>
            </a:r>
            <a:r>
              <a:rPr lang="es-ES" sz="3200" dirty="0">
                <a:solidFill>
                  <a:schemeClr val="bg1"/>
                </a:solidFill>
              </a:rPr>
              <a:t> - CAMPAÑAS</a:t>
            </a:r>
          </a:p>
        </p:txBody>
      </p:sp>
      <p:pic>
        <p:nvPicPr>
          <p:cNvPr id="15" name="Imagen 14">
            <a:extLst>
              <a:ext uri="{FF2B5EF4-FFF2-40B4-BE49-F238E27FC236}">
                <a16:creationId xmlns:a16="http://schemas.microsoft.com/office/drawing/2014/main" id="{F127682C-E7E1-42FE-A261-3AC8F9DC1931}"/>
              </a:ext>
            </a:extLst>
          </p:cNvPr>
          <p:cNvPicPr>
            <a:picLocks noChangeAspect="1"/>
          </p:cNvPicPr>
          <p:nvPr/>
        </p:nvPicPr>
        <p:blipFill>
          <a:blip r:embed="rId2"/>
          <a:stretch>
            <a:fillRect/>
          </a:stretch>
        </p:blipFill>
        <p:spPr>
          <a:xfrm>
            <a:off x="7566138" y="170039"/>
            <a:ext cx="1108532" cy="957942"/>
          </a:xfrm>
          <a:prstGeom prst="rect">
            <a:avLst/>
          </a:prstGeom>
        </p:spPr>
      </p:pic>
    </p:spTree>
    <p:extLst>
      <p:ext uri="{BB962C8B-B14F-4D97-AF65-F5344CB8AC3E}">
        <p14:creationId xmlns:p14="http://schemas.microsoft.com/office/powerpoint/2010/main" val="327007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5A8D4296-18F5-4D4D-B539-D7B108856BF5}"/>
              </a:ext>
            </a:extLst>
          </p:cNvPr>
          <p:cNvGrpSpPr/>
          <p:nvPr/>
        </p:nvGrpSpPr>
        <p:grpSpPr>
          <a:xfrm>
            <a:off x="787631" y="4335819"/>
            <a:ext cx="7887039" cy="2265979"/>
            <a:chOff x="3410853" y="4306016"/>
            <a:chExt cx="5102678" cy="2439930"/>
          </a:xfrm>
        </p:grpSpPr>
        <p:sp>
          <p:nvSpPr>
            <p:cNvPr id="8" name="Rectángulo 7">
              <a:extLst>
                <a:ext uri="{FF2B5EF4-FFF2-40B4-BE49-F238E27FC236}">
                  <a16:creationId xmlns:a16="http://schemas.microsoft.com/office/drawing/2014/main" id="{F500094D-14A5-4B89-8806-0638B3848C1D}"/>
                </a:ext>
              </a:extLst>
            </p:cNvPr>
            <p:cNvSpPr/>
            <p:nvPr/>
          </p:nvSpPr>
          <p:spPr>
            <a:xfrm>
              <a:off x="3410853" y="4306016"/>
              <a:ext cx="5102678" cy="2439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solidFill>
                  <a:schemeClr val="bg1"/>
                </a:solidFill>
              </a:endParaRPr>
            </a:p>
          </p:txBody>
        </p:sp>
        <p:sp>
          <p:nvSpPr>
            <p:cNvPr id="3" name="Rectángulo 2">
              <a:extLst>
                <a:ext uri="{FF2B5EF4-FFF2-40B4-BE49-F238E27FC236}">
                  <a16:creationId xmlns:a16="http://schemas.microsoft.com/office/drawing/2014/main" id="{55763B30-1FB3-458E-ACEE-D74FD61458ED}"/>
                </a:ext>
              </a:extLst>
            </p:cNvPr>
            <p:cNvSpPr/>
            <p:nvPr/>
          </p:nvSpPr>
          <p:spPr>
            <a:xfrm>
              <a:off x="3475564" y="4590624"/>
              <a:ext cx="4828908" cy="430825"/>
            </a:xfrm>
            <a:prstGeom prst="rect">
              <a:avLst/>
            </a:prstGeom>
          </p:spPr>
          <p:txBody>
            <a:bodyPr wrap="square">
              <a:spAutoFit/>
            </a:bodyPr>
            <a:lstStyle/>
            <a:p>
              <a:endParaRPr lang="es-ES" sz="2000" dirty="0">
                <a:solidFill>
                  <a:schemeClr val="bg1"/>
                </a:solidFill>
              </a:endParaRPr>
            </a:p>
          </p:txBody>
        </p:sp>
      </p:grpSp>
      <p:grpSp>
        <p:nvGrpSpPr>
          <p:cNvPr id="9" name="Grupo 8">
            <a:extLst>
              <a:ext uri="{FF2B5EF4-FFF2-40B4-BE49-F238E27FC236}">
                <a16:creationId xmlns:a16="http://schemas.microsoft.com/office/drawing/2014/main" id="{B3A5AB70-D676-4718-B39E-98D48818DB11}"/>
              </a:ext>
            </a:extLst>
          </p:cNvPr>
          <p:cNvGrpSpPr/>
          <p:nvPr/>
        </p:nvGrpSpPr>
        <p:grpSpPr>
          <a:xfrm>
            <a:off x="3" y="388"/>
            <a:ext cx="9178017" cy="1401524"/>
            <a:chOff x="3" y="388"/>
            <a:chExt cx="9178017" cy="1401524"/>
          </a:xfrm>
        </p:grpSpPr>
        <p:sp>
          <p:nvSpPr>
            <p:cNvPr id="11" name="Rectángulo 10">
              <a:extLst>
                <a:ext uri="{FF2B5EF4-FFF2-40B4-BE49-F238E27FC236}">
                  <a16:creationId xmlns:a16="http://schemas.microsoft.com/office/drawing/2014/main" id="{16A672E3-9DD6-4EAB-9233-EF12BD0150E7}"/>
                </a:ext>
              </a:extLst>
            </p:cNvPr>
            <p:cNvSpPr/>
            <p:nvPr/>
          </p:nvSpPr>
          <p:spPr>
            <a:xfrm rot="5400000">
              <a:off x="3888250" y="-3887859"/>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3" name="Imagen 12">
              <a:extLst>
                <a:ext uri="{FF2B5EF4-FFF2-40B4-BE49-F238E27FC236}">
                  <a16:creationId xmlns:a16="http://schemas.microsoft.com/office/drawing/2014/main" id="{5E4E4937-A70C-4BAD-994B-C782A6C15A11}"/>
                </a:ext>
              </a:extLst>
            </p:cNvPr>
            <p:cNvPicPr>
              <a:picLocks noChangeAspect="1"/>
            </p:cNvPicPr>
            <p:nvPr/>
          </p:nvPicPr>
          <p:blipFill>
            <a:blip r:embed="rId2"/>
            <a:stretch>
              <a:fillRect/>
            </a:stretch>
          </p:blipFill>
          <p:spPr>
            <a:xfrm>
              <a:off x="7566138" y="170039"/>
              <a:ext cx="1108532" cy="957942"/>
            </a:xfrm>
            <a:prstGeom prst="rect">
              <a:avLst/>
            </a:prstGeom>
          </p:spPr>
        </p:pic>
      </p:grpSp>
      <p:sp>
        <p:nvSpPr>
          <p:cNvPr id="15" name="Rectángulo 14">
            <a:extLst>
              <a:ext uri="{FF2B5EF4-FFF2-40B4-BE49-F238E27FC236}">
                <a16:creationId xmlns:a16="http://schemas.microsoft.com/office/drawing/2014/main" id="{88C132FC-FD83-410E-A972-AC7804BC68BC}"/>
              </a:ext>
            </a:extLst>
          </p:cNvPr>
          <p:cNvSpPr/>
          <p:nvPr/>
        </p:nvSpPr>
        <p:spPr>
          <a:xfrm>
            <a:off x="479198" y="166916"/>
            <a:ext cx="6583589" cy="1025922"/>
          </a:xfrm>
          <a:prstGeom prst="rect">
            <a:avLst/>
          </a:prstGeom>
        </p:spPr>
        <p:txBody>
          <a:bodyPr wrap="square">
            <a:spAutoFit/>
          </a:bodyPr>
          <a:lstStyle/>
          <a:p>
            <a:pPr marL="64770" algn="just">
              <a:spcBef>
                <a:spcPts val="490"/>
              </a:spcBef>
              <a:spcAft>
                <a:spcPts val="300"/>
              </a:spcAft>
              <a:defRPr sz="3200" b="1">
                <a:solidFill>
                  <a:srgbClr val="C00000"/>
                </a:solidFill>
                <a:ea typeface="Trebuchet MS" panose="020B0603020202020204" pitchFamily="34" charset="0"/>
                <a:cs typeface="Trebuchet MS" panose="020B0603020202020204" pitchFamily="34" charset="0"/>
              </a:defRPr>
            </a:pPr>
            <a:r>
              <a:rPr lang="es-ES" sz="2700" b="1" kern="0" dirty="0" err="1">
                <a:solidFill>
                  <a:schemeClr val="bg1"/>
                </a:solidFill>
                <a:ea typeface="Trebuchet MS" panose="020B0603020202020204" pitchFamily="34" charset="0"/>
                <a:cs typeface="Trebuchet MS" panose="020B0603020202020204" pitchFamily="34" charset="0"/>
              </a:rPr>
              <a:t>Komunitatea</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sortzeko</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proposamenak</a:t>
            </a:r>
            <a:endParaRPr lang="es-ES" sz="2700" b="1" kern="0" dirty="0">
              <a:solidFill>
                <a:schemeClr val="bg1"/>
              </a:solidFill>
              <a:ea typeface="Trebuchet MS" panose="020B0603020202020204" pitchFamily="34" charset="0"/>
              <a:cs typeface="Trebuchet MS" panose="020B0603020202020204" pitchFamily="34" charset="0"/>
            </a:endParaRPr>
          </a:p>
          <a:p>
            <a:pPr marL="64770" algn="just">
              <a:spcBef>
                <a:spcPts val="490"/>
              </a:spcBef>
              <a:spcAft>
                <a:spcPts val="300"/>
              </a:spcAft>
            </a:pPr>
            <a:r>
              <a:rPr lang="es-ES" sz="2700" kern="0" dirty="0">
                <a:solidFill>
                  <a:schemeClr val="bg1"/>
                </a:solidFill>
                <a:ea typeface="Trebuchet MS" panose="020B0603020202020204" pitchFamily="34" charset="0"/>
                <a:cs typeface="Trebuchet MS" panose="020B0603020202020204" pitchFamily="34" charset="0"/>
              </a:rPr>
              <a:t>Propuestas que construyen comunidad</a:t>
            </a:r>
          </a:p>
        </p:txBody>
      </p:sp>
      <p:sp>
        <p:nvSpPr>
          <p:cNvPr id="5" name="Rectángulo 4">
            <a:extLst>
              <a:ext uri="{FF2B5EF4-FFF2-40B4-BE49-F238E27FC236}">
                <a16:creationId xmlns:a16="http://schemas.microsoft.com/office/drawing/2014/main" id="{5C6AFFC1-7D9A-4C00-B2F9-521F2CD98808}"/>
              </a:ext>
            </a:extLst>
          </p:cNvPr>
          <p:cNvSpPr/>
          <p:nvPr/>
        </p:nvSpPr>
        <p:spPr>
          <a:xfrm>
            <a:off x="1860696" y="4622422"/>
            <a:ext cx="6495673" cy="492443"/>
          </a:xfrm>
          <a:prstGeom prst="rect">
            <a:avLst/>
          </a:prstGeom>
        </p:spPr>
        <p:txBody>
          <a:bodyPr wrap="square">
            <a:spAutoFit/>
          </a:bodyPr>
          <a:lstStyle/>
          <a:p>
            <a:pPr algn="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s-ES" sz="2600" dirty="0">
              <a:solidFill>
                <a:schemeClr val="bg1"/>
              </a:solidFill>
            </a:endParaRPr>
          </a:p>
        </p:txBody>
      </p:sp>
      <p:sp>
        <p:nvSpPr>
          <p:cNvPr id="6" name="Rectángulo 5">
            <a:extLst>
              <a:ext uri="{FF2B5EF4-FFF2-40B4-BE49-F238E27FC236}">
                <a16:creationId xmlns:a16="http://schemas.microsoft.com/office/drawing/2014/main" id="{A24DB0EE-468D-457D-8689-F4F233FB119D}"/>
              </a:ext>
            </a:extLst>
          </p:cNvPr>
          <p:cNvSpPr/>
          <p:nvPr/>
        </p:nvSpPr>
        <p:spPr>
          <a:xfrm>
            <a:off x="3242930" y="1659222"/>
            <a:ext cx="5515307" cy="2031325"/>
          </a:xfrm>
          <a:prstGeom prst="rect">
            <a:avLst/>
          </a:prstGeom>
        </p:spPr>
        <p:txBody>
          <a:bodyPr wrap="square">
            <a:spAutoFit/>
          </a:bodyPr>
          <a:lstStyle/>
          <a:p>
            <a:pPr algn="just">
              <a:spcAft>
                <a:spcPts val="0"/>
              </a:spcAft>
            </a:pPr>
            <a:r>
              <a:rPr lang="es-ES" sz="2600" dirty="0" err="1">
                <a:latin typeface="Calibri" panose="020F0502020204030204" pitchFamily="34" charset="0"/>
                <a:ea typeface="Calibri" panose="020F0502020204030204" pitchFamily="34" charset="0"/>
                <a:cs typeface="Calibri" panose="020F0502020204030204" pitchFamily="34" charset="0"/>
              </a:rPr>
              <a:t>Topaketa</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bizimodu</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gisa</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txertatzea</a:t>
            </a:r>
            <a:r>
              <a:rPr lang="es-ES" sz="2600" dirty="0">
                <a:latin typeface="Calibri" panose="020F0502020204030204" pitchFamily="34" charset="0"/>
                <a:ea typeface="Calibri" panose="020F0502020204030204" pitchFamily="34" charset="0"/>
                <a:cs typeface="Calibri" panose="020F0502020204030204" pitchFamily="34" charset="0"/>
              </a:rPr>
              <a:t>.</a:t>
            </a:r>
          </a:p>
          <a:p>
            <a:pPr algn="just">
              <a:spcAft>
                <a:spcPts val="0"/>
              </a:spcAft>
            </a:pPr>
            <a:r>
              <a:rPr lang="es-ES" sz="2600" dirty="0">
                <a:latin typeface="Calibri" panose="020F0502020204030204" pitchFamily="34" charset="0"/>
                <a:ea typeface="Calibri" panose="020F0502020204030204" pitchFamily="34" charset="0"/>
                <a:cs typeface="Calibri" panose="020F0502020204030204" pitchFamily="34" charset="0"/>
              </a:rPr>
              <a:t>«</a:t>
            </a:r>
            <a:r>
              <a:rPr lang="es-ES" sz="2600" dirty="0" err="1">
                <a:latin typeface="Calibri" panose="020F0502020204030204" pitchFamily="34" charset="0"/>
                <a:ea typeface="Calibri" panose="020F0502020204030204" pitchFamily="34" charset="0"/>
                <a:cs typeface="Calibri" panose="020F0502020204030204" pitchFamily="34" charset="0"/>
              </a:rPr>
              <a:t>Kontaktu-puntuak</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bilatzea</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zubiak</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eraikitzea</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guztiak</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barne</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hartzen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dituen</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zerbait</a:t>
            </a:r>
            <a:r>
              <a:rPr lang="es-ES" sz="2600" dirty="0">
                <a:latin typeface="Calibri" panose="020F0502020204030204" pitchFamily="34" charset="0"/>
                <a:ea typeface="Calibri" panose="020F0502020204030204" pitchFamily="34" charset="0"/>
                <a:cs typeface="Calibri" panose="020F0502020204030204" pitchFamily="34" charset="0"/>
              </a:rPr>
              <a:t> </a:t>
            </a:r>
            <a:r>
              <a:rPr lang="es-ES" sz="2600" dirty="0" err="1">
                <a:latin typeface="Calibri" panose="020F0502020204030204" pitchFamily="34" charset="0"/>
                <a:ea typeface="Calibri" panose="020F0502020204030204" pitchFamily="34" charset="0"/>
                <a:cs typeface="Calibri" panose="020F0502020204030204" pitchFamily="34" charset="0"/>
              </a:rPr>
              <a:t>proiektatzea</a:t>
            </a:r>
            <a:r>
              <a:rPr lang="es-ES" sz="2600" dirty="0">
                <a:latin typeface="Calibri" panose="020F0502020204030204" pitchFamily="34" charset="0"/>
                <a:ea typeface="Calibri" panose="020F0502020204030204" pitchFamily="34" charset="0"/>
                <a:cs typeface="Calibri" panose="020F0502020204030204" pitchFamily="34" charset="0"/>
              </a:rPr>
              <a:t>» </a:t>
            </a:r>
          </a:p>
          <a:p>
            <a:pPr algn="r">
              <a:spcAft>
                <a:spcPts val="0"/>
              </a:spcAft>
            </a:pPr>
            <a:r>
              <a:rPr lang="es-ES" sz="2200" dirty="0">
                <a:latin typeface="Calibri" panose="020F0502020204030204" pitchFamily="34" charset="0"/>
                <a:ea typeface="Calibri" panose="020F0502020204030204" pitchFamily="34" charset="0"/>
                <a:cs typeface="Calibri" panose="020F0502020204030204" pitchFamily="34" charset="0"/>
              </a:rPr>
              <a:t>(FT, 216) </a:t>
            </a:r>
            <a:endParaRPr lang="es-ES" sz="2200" dirty="0">
              <a:effectLst/>
              <a:latin typeface="Calibri" panose="020F0502020204030204" pitchFamily="34" charset="0"/>
              <a:ea typeface="Calibri" panose="020F0502020204030204" pitchFamily="34" charset="0"/>
            </a:endParaRPr>
          </a:p>
        </p:txBody>
      </p:sp>
      <p:sp>
        <p:nvSpPr>
          <p:cNvPr id="10" name="Rectángulo 9">
            <a:extLst>
              <a:ext uri="{FF2B5EF4-FFF2-40B4-BE49-F238E27FC236}">
                <a16:creationId xmlns:a16="http://schemas.microsoft.com/office/drawing/2014/main" id="{355C36BD-94A3-491E-8B56-0426BFE12EB4}"/>
              </a:ext>
            </a:extLst>
          </p:cNvPr>
          <p:cNvSpPr/>
          <p:nvPr/>
        </p:nvSpPr>
        <p:spPr>
          <a:xfrm>
            <a:off x="1275906" y="4422367"/>
            <a:ext cx="7398763" cy="2092881"/>
          </a:xfrm>
          <a:prstGeom prst="rect">
            <a:avLst/>
          </a:prstGeom>
        </p:spPr>
        <p:txBody>
          <a:bodyPr wrap="square">
            <a:spAutoFit/>
          </a:bodyPr>
          <a:lstStyle/>
          <a:p>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Besteen</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hauskortasuna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norberarena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egitea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bazterkeria-gizartea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eratzen</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ez</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uztea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hurkoa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egitea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eta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eroria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altxatzea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eta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birgaitzea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baizik</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ongia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komuna</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izan </a:t>
            </a:r>
            <a:r>
              <a:rPr lang="es-ES" sz="2600" dirty="0" err="1">
                <a:solidFill>
                  <a:schemeClr val="bg1"/>
                </a:solidFill>
                <a:latin typeface="Calibri" panose="020F0502020204030204" pitchFamily="34" charset="0"/>
                <a:ea typeface="Calibri" panose="020F0502020204030204" pitchFamily="34" charset="0"/>
                <a:cs typeface="Calibri" panose="020F0502020204030204" pitchFamily="34" charset="0"/>
              </a:rPr>
              <a:t>dadin</a:t>
            </a: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r"/>
            <a:r>
              <a:rPr lang="es-ES" sz="2200" dirty="0">
                <a:solidFill>
                  <a:schemeClr val="bg1"/>
                </a:solidFill>
                <a:latin typeface="Calibri" panose="020F0502020204030204" pitchFamily="34" charset="0"/>
                <a:ea typeface="Calibri" panose="020F0502020204030204" pitchFamily="34" charset="0"/>
                <a:cs typeface="Calibri" panose="020F0502020204030204" pitchFamily="34" charset="0"/>
              </a:rPr>
              <a:t>(FT, 67)</a:t>
            </a:r>
            <a:endParaRPr lang="es-ES" sz="2200" dirty="0">
              <a:solidFill>
                <a:schemeClr val="bg1"/>
              </a:solidFill>
            </a:endParaRPr>
          </a:p>
        </p:txBody>
      </p:sp>
      <p:pic>
        <p:nvPicPr>
          <p:cNvPr id="16" name="Imagen 15" descr="Icono de trazo editable de estructura de la empresa">
            <a:extLst>
              <a:ext uri="{FF2B5EF4-FFF2-40B4-BE49-F238E27FC236}">
                <a16:creationId xmlns:a16="http://schemas.microsoft.com/office/drawing/2014/main" id="{9DCF7208-B9F3-4D49-84F0-B14415F23F08}"/>
              </a:ext>
            </a:extLst>
          </p:cNvPr>
          <p:cNvPicPr/>
          <p:nvPr/>
        </p:nvPicPr>
        <p:blipFill rotWithShape="1">
          <a:blip r:embed="rId3">
            <a:extLst>
              <a:ext uri="{28A0092B-C50C-407E-A947-70E740481C1C}">
                <a14:useLocalDpi xmlns:a14="http://schemas.microsoft.com/office/drawing/2010/main" val="0"/>
              </a:ext>
            </a:extLst>
          </a:blip>
          <a:srcRect l="21646" t="9002" r="23549" b="33727"/>
          <a:stretch/>
        </p:blipFill>
        <p:spPr bwMode="auto">
          <a:xfrm>
            <a:off x="265816" y="1601277"/>
            <a:ext cx="2687868" cy="2265979"/>
          </a:xfrm>
          <a:prstGeom prst="rect">
            <a:avLst/>
          </a:prstGeom>
          <a:noFill/>
          <a:ln>
            <a:noFill/>
          </a:ln>
        </p:spPr>
      </p:pic>
    </p:spTree>
    <p:extLst>
      <p:ext uri="{BB962C8B-B14F-4D97-AF65-F5344CB8AC3E}">
        <p14:creationId xmlns:p14="http://schemas.microsoft.com/office/powerpoint/2010/main" val="273678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5A8D4296-18F5-4D4D-B539-D7B108856BF5}"/>
              </a:ext>
            </a:extLst>
          </p:cNvPr>
          <p:cNvGrpSpPr/>
          <p:nvPr/>
        </p:nvGrpSpPr>
        <p:grpSpPr>
          <a:xfrm>
            <a:off x="787631" y="5101884"/>
            <a:ext cx="7887039" cy="1401525"/>
            <a:chOff x="3410853" y="4306016"/>
            <a:chExt cx="5102678" cy="2439930"/>
          </a:xfrm>
        </p:grpSpPr>
        <p:sp>
          <p:nvSpPr>
            <p:cNvPr id="8" name="Rectángulo 7">
              <a:extLst>
                <a:ext uri="{FF2B5EF4-FFF2-40B4-BE49-F238E27FC236}">
                  <a16:creationId xmlns:a16="http://schemas.microsoft.com/office/drawing/2014/main" id="{F500094D-14A5-4B89-8806-0638B3848C1D}"/>
                </a:ext>
              </a:extLst>
            </p:cNvPr>
            <p:cNvSpPr/>
            <p:nvPr/>
          </p:nvSpPr>
          <p:spPr>
            <a:xfrm>
              <a:off x="3410853" y="4306016"/>
              <a:ext cx="5102678" cy="2439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solidFill>
                  <a:schemeClr val="bg1"/>
                </a:solidFill>
              </a:endParaRPr>
            </a:p>
          </p:txBody>
        </p:sp>
        <p:sp>
          <p:nvSpPr>
            <p:cNvPr id="3" name="Rectángulo 2">
              <a:extLst>
                <a:ext uri="{FF2B5EF4-FFF2-40B4-BE49-F238E27FC236}">
                  <a16:creationId xmlns:a16="http://schemas.microsoft.com/office/drawing/2014/main" id="{55763B30-1FB3-458E-ACEE-D74FD61458ED}"/>
                </a:ext>
              </a:extLst>
            </p:cNvPr>
            <p:cNvSpPr/>
            <p:nvPr/>
          </p:nvSpPr>
          <p:spPr>
            <a:xfrm>
              <a:off x="3475564" y="4590624"/>
              <a:ext cx="4828908" cy="430825"/>
            </a:xfrm>
            <a:prstGeom prst="rect">
              <a:avLst/>
            </a:prstGeom>
          </p:spPr>
          <p:txBody>
            <a:bodyPr wrap="square">
              <a:spAutoFit/>
            </a:bodyPr>
            <a:lstStyle/>
            <a:p>
              <a:endParaRPr lang="es-ES" sz="2000" dirty="0">
                <a:solidFill>
                  <a:schemeClr val="bg1"/>
                </a:solidFill>
              </a:endParaRPr>
            </a:p>
          </p:txBody>
        </p:sp>
      </p:grpSp>
      <p:grpSp>
        <p:nvGrpSpPr>
          <p:cNvPr id="9" name="Grupo 8">
            <a:extLst>
              <a:ext uri="{FF2B5EF4-FFF2-40B4-BE49-F238E27FC236}">
                <a16:creationId xmlns:a16="http://schemas.microsoft.com/office/drawing/2014/main" id="{B3A5AB70-D676-4718-B39E-98D48818DB11}"/>
              </a:ext>
            </a:extLst>
          </p:cNvPr>
          <p:cNvGrpSpPr/>
          <p:nvPr/>
        </p:nvGrpSpPr>
        <p:grpSpPr>
          <a:xfrm>
            <a:off x="3" y="388"/>
            <a:ext cx="9178017" cy="1401524"/>
            <a:chOff x="3" y="388"/>
            <a:chExt cx="9178017" cy="1401524"/>
          </a:xfrm>
        </p:grpSpPr>
        <p:sp>
          <p:nvSpPr>
            <p:cNvPr id="11" name="Rectángulo 10">
              <a:extLst>
                <a:ext uri="{FF2B5EF4-FFF2-40B4-BE49-F238E27FC236}">
                  <a16:creationId xmlns:a16="http://schemas.microsoft.com/office/drawing/2014/main" id="{16A672E3-9DD6-4EAB-9233-EF12BD0150E7}"/>
                </a:ext>
              </a:extLst>
            </p:cNvPr>
            <p:cNvSpPr/>
            <p:nvPr/>
          </p:nvSpPr>
          <p:spPr>
            <a:xfrm rot="5400000">
              <a:off x="3888250" y="-3887859"/>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3" name="Imagen 12">
              <a:extLst>
                <a:ext uri="{FF2B5EF4-FFF2-40B4-BE49-F238E27FC236}">
                  <a16:creationId xmlns:a16="http://schemas.microsoft.com/office/drawing/2014/main" id="{5E4E4937-A70C-4BAD-994B-C782A6C15A11}"/>
                </a:ext>
              </a:extLst>
            </p:cNvPr>
            <p:cNvPicPr>
              <a:picLocks noChangeAspect="1"/>
            </p:cNvPicPr>
            <p:nvPr/>
          </p:nvPicPr>
          <p:blipFill>
            <a:blip r:embed="rId2"/>
            <a:stretch>
              <a:fillRect/>
            </a:stretch>
          </p:blipFill>
          <p:spPr>
            <a:xfrm>
              <a:off x="7566138" y="170039"/>
              <a:ext cx="1108532" cy="957942"/>
            </a:xfrm>
            <a:prstGeom prst="rect">
              <a:avLst/>
            </a:prstGeom>
          </p:spPr>
        </p:pic>
      </p:grpSp>
      <p:sp>
        <p:nvSpPr>
          <p:cNvPr id="15" name="Rectángulo 14">
            <a:extLst>
              <a:ext uri="{FF2B5EF4-FFF2-40B4-BE49-F238E27FC236}">
                <a16:creationId xmlns:a16="http://schemas.microsoft.com/office/drawing/2014/main" id="{88C132FC-FD83-410E-A972-AC7804BC68BC}"/>
              </a:ext>
            </a:extLst>
          </p:cNvPr>
          <p:cNvSpPr/>
          <p:nvPr/>
        </p:nvSpPr>
        <p:spPr>
          <a:xfrm>
            <a:off x="479198" y="166916"/>
            <a:ext cx="6583589" cy="1025922"/>
          </a:xfrm>
          <a:prstGeom prst="rect">
            <a:avLst/>
          </a:prstGeom>
        </p:spPr>
        <p:txBody>
          <a:bodyPr wrap="square">
            <a:spAutoFit/>
          </a:bodyPr>
          <a:lstStyle/>
          <a:p>
            <a:pPr marL="64770" algn="just">
              <a:spcBef>
                <a:spcPts val="490"/>
              </a:spcBef>
              <a:spcAft>
                <a:spcPts val="300"/>
              </a:spcAft>
              <a:defRPr sz="3200" b="1">
                <a:solidFill>
                  <a:srgbClr val="C00000"/>
                </a:solidFill>
                <a:ea typeface="Trebuchet MS" panose="020B0603020202020204" pitchFamily="34" charset="0"/>
                <a:cs typeface="Trebuchet MS" panose="020B0603020202020204" pitchFamily="34" charset="0"/>
              </a:defRPr>
            </a:pPr>
            <a:r>
              <a:rPr lang="es-ES" sz="2700" b="1" kern="0" dirty="0" err="1">
                <a:solidFill>
                  <a:schemeClr val="bg1"/>
                </a:solidFill>
                <a:ea typeface="Trebuchet MS" panose="020B0603020202020204" pitchFamily="34" charset="0"/>
                <a:cs typeface="Trebuchet MS" panose="020B0603020202020204" pitchFamily="34" charset="0"/>
              </a:rPr>
              <a:t>Komunitatea</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sortzeko</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proposamenak</a:t>
            </a:r>
            <a:endParaRPr lang="es-ES" sz="2700" b="1" kern="0" dirty="0">
              <a:solidFill>
                <a:schemeClr val="bg1"/>
              </a:solidFill>
              <a:ea typeface="Trebuchet MS" panose="020B0603020202020204" pitchFamily="34" charset="0"/>
              <a:cs typeface="Trebuchet MS" panose="020B0603020202020204" pitchFamily="34" charset="0"/>
            </a:endParaRPr>
          </a:p>
          <a:p>
            <a:pPr marL="64770" algn="just">
              <a:spcBef>
                <a:spcPts val="490"/>
              </a:spcBef>
              <a:spcAft>
                <a:spcPts val="300"/>
              </a:spcAft>
            </a:pPr>
            <a:r>
              <a:rPr lang="es-ES" sz="2700" kern="0" dirty="0">
                <a:solidFill>
                  <a:schemeClr val="bg1"/>
                </a:solidFill>
                <a:ea typeface="Trebuchet MS" panose="020B0603020202020204" pitchFamily="34" charset="0"/>
                <a:cs typeface="Trebuchet MS" panose="020B0603020202020204" pitchFamily="34" charset="0"/>
              </a:rPr>
              <a:t>Propuestas que construyen comunidad</a:t>
            </a:r>
          </a:p>
        </p:txBody>
      </p:sp>
      <p:sp>
        <p:nvSpPr>
          <p:cNvPr id="5" name="Rectángulo 4">
            <a:extLst>
              <a:ext uri="{FF2B5EF4-FFF2-40B4-BE49-F238E27FC236}">
                <a16:creationId xmlns:a16="http://schemas.microsoft.com/office/drawing/2014/main" id="{5C6AFFC1-7D9A-4C00-B2F9-521F2CD98808}"/>
              </a:ext>
            </a:extLst>
          </p:cNvPr>
          <p:cNvSpPr/>
          <p:nvPr/>
        </p:nvSpPr>
        <p:spPr>
          <a:xfrm>
            <a:off x="1824835" y="4968480"/>
            <a:ext cx="6495673" cy="492443"/>
          </a:xfrm>
          <a:prstGeom prst="rect">
            <a:avLst/>
          </a:prstGeom>
        </p:spPr>
        <p:txBody>
          <a:bodyPr wrap="square">
            <a:spAutoFit/>
          </a:bodyPr>
          <a:lstStyle/>
          <a:p>
            <a:pPr algn="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s-ES" sz="2600" dirty="0">
              <a:solidFill>
                <a:schemeClr val="bg1"/>
              </a:solidFill>
            </a:endParaRPr>
          </a:p>
        </p:txBody>
      </p:sp>
      <p:sp>
        <p:nvSpPr>
          <p:cNvPr id="2" name="Rectángulo 1">
            <a:extLst>
              <a:ext uri="{FF2B5EF4-FFF2-40B4-BE49-F238E27FC236}">
                <a16:creationId xmlns:a16="http://schemas.microsoft.com/office/drawing/2014/main" id="{DE662B70-2E18-496E-9D3F-87AC1607F137}"/>
              </a:ext>
            </a:extLst>
          </p:cNvPr>
          <p:cNvSpPr/>
          <p:nvPr/>
        </p:nvSpPr>
        <p:spPr>
          <a:xfrm>
            <a:off x="3548404" y="1556224"/>
            <a:ext cx="4572000" cy="3108543"/>
          </a:xfrm>
          <a:prstGeom prst="rect">
            <a:avLst/>
          </a:prstGeom>
        </p:spPr>
        <p:txBody>
          <a:bodyPr>
            <a:spAutoFit/>
          </a:bodyPr>
          <a:lstStyle/>
          <a:p>
            <a:pPr marL="36195"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Modu</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errazean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bizitzea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behar</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baino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gehiago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kontsumitu</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gabe</a:t>
            </a:r>
            <a:r>
              <a:rPr lang="es-ES" sz="2800" dirty="0">
                <a:latin typeface="Calibri" panose="020F0502020204030204" pitchFamily="34" charset="0"/>
                <a:ea typeface="Calibri" panose="020F0502020204030204" pitchFamily="34" charset="0"/>
                <a:cs typeface="Calibri" panose="020F0502020204030204" pitchFamily="34" charset="0"/>
              </a:rPr>
              <a:t>. </a:t>
            </a:r>
          </a:p>
          <a:p>
            <a:pPr marL="36195" marR="36195" algn="just">
              <a:spcAft>
                <a:spcPts val="0"/>
              </a:spcAft>
            </a:pPr>
            <a:endParaRPr lang="es-ES" sz="2800" dirty="0">
              <a:latin typeface="Calibri" panose="020F0502020204030204" pitchFamily="34" charset="0"/>
              <a:ea typeface="Calibri" panose="020F0502020204030204" pitchFamily="34" charset="0"/>
              <a:cs typeface="Calibri" panose="020F0502020204030204" pitchFamily="34" charset="0"/>
            </a:endParaRPr>
          </a:p>
          <a:p>
            <a:pPr marL="36195"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Neurriz</a:t>
            </a:r>
            <a:r>
              <a:rPr lang="es-ES" sz="2800" dirty="0">
                <a:latin typeface="Calibri" panose="020F0502020204030204" pitchFamily="34" charset="0"/>
                <a:ea typeface="Calibri" panose="020F0502020204030204" pitchFamily="34" charset="0"/>
                <a:cs typeface="Calibri" panose="020F0502020204030204" pitchFamily="34" charset="0"/>
              </a:rPr>
              <a:t> eta </a:t>
            </a:r>
            <a:r>
              <a:rPr lang="es-ES" sz="2800" dirty="0" err="1">
                <a:latin typeface="Calibri" panose="020F0502020204030204" pitchFamily="34" charset="0"/>
                <a:ea typeface="Calibri" panose="020F0502020204030204" pitchFamily="34" charset="0"/>
                <a:cs typeface="Calibri" panose="020F0502020204030204" pitchFamily="34" charset="0"/>
              </a:rPr>
              <a:t>sinpleki</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bizitzea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bizitzaren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funtsezkora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bideratuz</a:t>
            </a:r>
            <a:r>
              <a:rPr lang="es-ES" sz="2800" dirty="0">
                <a:latin typeface="Calibri" panose="020F0502020204030204" pitchFamily="34" charset="0"/>
                <a:ea typeface="Calibri" panose="020F0502020204030204" pitchFamily="34" charset="0"/>
                <a:cs typeface="Calibri" panose="020F0502020204030204" pitchFamily="34" charset="0"/>
              </a:rPr>
              <a:t>.</a:t>
            </a:r>
            <a:endParaRPr lang="es-ES" sz="2800" dirty="0">
              <a:effectLst/>
              <a:latin typeface="Calibri" panose="020F0502020204030204" pitchFamily="34" charset="0"/>
              <a:ea typeface="Calibri" panose="020F0502020204030204" pitchFamily="34" charset="0"/>
            </a:endParaRPr>
          </a:p>
        </p:txBody>
      </p:sp>
      <p:sp>
        <p:nvSpPr>
          <p:cNvPr id="4" name="Rectángulo 3">
            <a:extLst>
              <a:ext uri="{FF2B5EF4-FFF2-40B4-BE49-F238E27FC236}">
                <a16:creationId xmlns:a16="http://schemas.microsoft.com/office/drawing/2014/main" id="{538B7852-78E2-45AA-A0D0-BAE3C61CE49C}"/>
              </a:ext>
            </a:extLst>
          </p:cNvPr>
          <p:cNvSpPr/>
          <p:nvPr/>
        </p:nvSpPr>
        <p:spPr>
          <a:xfrm>
            <a:off x="1400764" y="5227167"/>
            <a:ext cx="6855583" cy="954107"/>
          </a:xfrm>
          <a:prstGeom prst="rect">
            <a:avLst/>
          </a:prstGeom>
        </p:spPr>
        <p:txBody>
          <a:bodyPr wrap="square">
            <a:spAutoFit/>
          </a:bodyPr>
          <a:lstStyle/>
          <a:p>
            <a:pPr algn="ctr"/>
            <a:r>
              <a:rPr lang="es-ES" sz="2800" dirty="0" err="1">
                <a:solidFill>
                  <a:schemeClr val="bg1"/>
                </a:solidFill>
                <a:latin typeface="Calibri" panose="020F0502020204030204" pitchFamily="34" charset="0"/>
                <a:ea typeface="Calibri" panose="020F0502020204030204" pitchFamily="34" charset="0"/>
                <a:cs typeface="Calibri" panose="020F0502020204030204" pitchFamily="34" charset="0"/>
              </a:rPr>
              <a:t>Bizitzea</a:t>
            </a:r>
            <a:r>
              <a:rPr lang="es-E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800" dirty="0" err="1">
                <a:solidFill>
                  <a:schemeClr val="bg1"/>
                </a:solidFill>
                <a:latin typeface="Calibri" panose="020F0502020204030204" pitchFamily="34" charset="0"/>
                <a:ea typeface="Calibri" panose="020F0502020204030204" pitchFamily="34" charset="0"/>
                <a:cs typeface="Calibri" panose="020F0502020204030204" pitchFamily="34" charset="0"/>
              </a:rPr>
              <a:t>besterik</a:t>
            </a:r>
            <a:r>
              <a:rPr lang="es-E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800" dirty="0" err="1">
                <a:solidFill>
                  <a:schemeClr val="bg1"/>
                </a:solidFill>
                <a:latin typeface="Calibri" panose="020F0502020204030204" pitchFamily="34" charset="0"/>
                <a:ea typeface="Calibri" panose="020F0502020204030204" pitchFamily="34" charset="0"/>
                <a:cs typeface="Calibri" panose="020F0502020204030204" pitchFamily="34" charset="0"/>
              </a:rPr>
              <a:t>gabe</a:t>
            </a:r>
            <a:r>
              <a:rPr lang="es-E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800" dirty="0" err="1">
                <a:solidFill>
                  <a:schemeClr val="bg1"/>
                </a:solidFill>
                <a:latin typeface="Calibri" panose="020F0502020204030204" pitchFamily="34" charset="0"/>
                <a:ea typeface="Calibri" panose="020F0502020204030204" pitchFamily="34" charset="0"/>
                <a:cs typeface="Calibri" panose="020F0502020204030204" pitchFamily="34" charset="0"/>
              </a:rPr>
              <a:t>beste</a:t>
            </a:r>
            <a:r>
              <a:rPr lang="es-E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800" dirty="0" err="1">
                <a:solidFill>
                  <a:schemeClr val="bg1"/>
                </a:solidFill>
                <a:latin typeface="Calibri" panose="020F0502020204030204" pitchFamily="34" charset="0"/>
                <a:ea typeface="Calibri" panose="020F0502020204030204" pitchFamily="34" charset="0"/>
                <a:cs typeface="Calibri" panose="020F0502020204030204" pitchFamily="34" charset="0"/>
              </a:rPr>
              <a:t>batzuk</a:t>
            </a:r>
            <a:r>
              <a:rPr lang="es-E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algn="ctr"/>
            <a:r>
              <a:rPr lang="es-ES" sz="2800" dirty="0" err="1">
                <a:solidFill>
                  <a:schemeClr val="bg1"/>
                </a:solidFill>
                <a:latin typeface="Calibri" panose="020F0502020204030204" pitchFamily="34" charset="0"/>
                <a:ea typeface="Calibri" panose="020F0502020204030204" pitchFamily="34" charset="0"/>
                <a:cs typeface="Calibri" panose="020F0502020204030204" pitchFamily="34" charset="0"/>
              </a:rPr>
              <a:t>bizi</a:t>
            </a:r>
            <a:r>
              <a:rPr lang="es-E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800" dirty="0" err="1">
                <a:solidFill>
                  <a:schemeClr val="bg1"/>
                </a:solidFill>
                <a:latin typeface="Calibri" panose="020F0502020204030204" pitchFamily="34" charset="0"/>
                <a:ea typeface="Calibri" panose="020F0502020204030204" pitchFamily="34" charset="0"/>
                <a:cs typeface="Calibri" panose="020F0502020204030204" pitchFamily="34" charset="0"/>
              </a:rPr>
              <a:t>ahal</a:t>
            </a:r>
            <a:r>
              <a:rPr lang="es-E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800" dirty="0" err="1">
                <a:solidFill>
                  <a:schemeClr val="bg1"/>
                </a:solidFill>
                <a:latin typeface="Calibri" panose="020F0502020204030204" pitchFamily="34" charset="0"/>
                <a:ea typeface="Calibri" panose="020F0502020204030204" pitchFamily="34" charset="0"/>
                <a:cs typeface="Calibri" panose="020F0502020204030204" pitchFamily="34" charset="0"/>
              </a:rPr>
              <a:t>izateko</a:t>
            </a:r>
            <a:endParaRPr lang="es-E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ícono De Estilo De Vida Saludable Simple Pero Impactante Para Plantillas De  Diseño Web E Infografías Vector PNG ,dibujos Contorno, Símbolo, Ejercicio  PNG y Vector para Descargar Gratis | Pngtree">
            <a:extLst>
              <a:ext uri="{FF2B5EF4-FFF2-40B4-BE49-F238E27FC236}">
                <a16:creationId xmlns:a16="http://schemas.microsoft.com/office/drawing/2014/main" id="{B87A021D-5BA2-434C-8E2D-A9FB997AA5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01" t="23554" r="20985" b="26907"/>
          <a:stretch/>
        </p:blipFill>
        <p:spPr bwMode="auto">
          <a:xfrm>
            <a:off x="211343" y="1565394"/>
            <a:ext cx="3378866" cy="303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49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5A8D4296-18F5-4D4D-B539-D7B108856BF5}"/>
              </a:ext>
            </a:extLst>
          </p:cNvPr>
          <p:cNvGrpSpPr/>
          <p:nvPr/>
        </p:nvGrpSpPr>
        <p:grpSpPr>
          <a:xfrm>
            <a:off x="787631" y="5101884"/>
            <a:ext cx="7887039" cy="1401525"/>
            <a:chOff x="3410853" y="4306016"/>
            <a:chExt cx="5102678" cy="2439930"/>
          </a:xfrm>
        </p:grpSpPr>
        <p:sp>
          <p:nvSpPr>
            <p:cNvPr id="8" name="Rectángulo 7">
              <a:extLst>
                <a:ext uri="{FF2B5EF4-FFF2-40B4-BE49-F238E27FC236}">
                  <a16:creationId xmlns:a16="http://schemas.microsoft.com/office/drawing/2014/main" id="{F500094D-14A5-4B89-8806-0638B3848C1D}"/>
                </a:ext>
              </a:extLst>
            </p:cNvPr>
            <p:cNvSpPr/>
            <p:nvPr/>
          </p:nvSpPr>
          <p:spPr>
            <a:xfrm>
              <a:off x="3410853" y="4306016"/>
              <a:ext cx="5102678" cy="2439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solidFill>
                  <a:schemeClr val="bg1"/>
                </a:solidFill>
              </a:endParaRPr>
            </a:p>
          </p:txBody>
        </p:sp>
        <p:sp>
          <p:nvSpPr>
            <p:cNvPr id="3" name="Rectángulo 2">
              <a:extLst>
                <a:ext uri="{FF2B5EF4-FFF2-40B4-BE49-F238E27FC236}">
                  <a16:creationId xmlns:a16="http://schemas.microsoft.com/office/drawing/2014/main" id="{55763B30-1FB3-458E-ACEE-D74FD61458ED}"/>
                </a:ext>
              </a:extLst>
            </p:cNvPr>
            <p:cNvSpPr/>
            <p:nvPr/>
          </p:nvSpPr>
          <p:spPr>
            <a:xfrm>
              <a:off x="3475564" y="4590624"/>
              <a:ext cx="4828908" cy="430825"/>
            </a:xfrm>
            <a:prstGeom prst="rect">
              <a:avLst/>
            </a:prstGeom>
          </p:spPr>
          <p:txBody>
            <a:bodyPr wrap="square">
              <a:spAutoFit/>
            </a:bodyPr>
            <a:lstStyle/>
            <a:p>
              <a:endParaRPr lang="es-ES" sz="2000" dirty="0">
                <a:solidFill>
                  <a:schemeClr val="bg1"/>
                </a:solidFill>
              </a:endParaRPr>
            </a:p>
          </p:txBody>
        </p:sp>
      </p:grpSp>
      <p:grpSp>
        <p:nvGrpSpPr>
          <p:cNvPr id="9" name="Grupo 8">
            <a:extLst>
              <a:ext uri="{FF2B5EF4-FFF2-40B4-BE49-F238E27FC236}">
                <a16:creationId xmlns:a16="http://schemas.microsoft.com/office/drawing/2014/main" id="{B3A5AB70-D676-4718-B39E-98D48818DB11}"/>
              </a:ext>
            </a:extLst>
          </p:cNvPr>
          <p:cNvGrpSpPr/>
          <p:nvPr/>
        </p:nvGrpSpPr>
        <p:grpSpPr>
          <a:xfrm>
            <a:off x="3" y="388"/>
            <a:ext cx="9178017" cy="1401524"/>
            <a:chOff x="3" y="388"/>
            <a:chExt cx="9178017" cy="1401524"/>
          </a:xfrm>
        </p:grpSpPr>
        <p:sp>
          <p:nvSpPr>
            <p:cNvPr id="11" name="Rectángulo 10">
              <a:extLst>
                <a:ext uri="{FF2B5EF4-FFF2-40B4-BE49-F238E27FC236}">
                  <a16:creationId xmlns:a16="http://schemas.microsoft.com/office/drawing/2014/main" id="{16A672E3-9DD6-4EAB-9233-EF12BD0150E7}"/>
                </a:ext>
              </a:extLst>
            </p:cNvPr>
            <p:cNvSpPr/>
            <p:nvPr/>
          </p:nvSpPr>
          <p:spPr>
            <a:xfrm rot="5400000">
              <a:off x="3888250" y="-3887859"/>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3" name="Imagen 12">
              <a:extLst>
                <a:ext uri="{FF2B5EF4-FFF2-40B4-BE49-F238E27FC236}">
                  <a16:creationId xmlns:a16="http://schemas.microsoft.com/office/drawing/2014/main" id="{5E4E4937-A70C-4BAD-994B-C782A6C15A11}"/>
                </a:ext>
              </a:extLst>
            </p:cNvPr>
            <p:cNvPicPr>
              <a:picLocks noChangeAspect="1"/>
            </p:cNvPicPr>
            <p:nvPr/>
          </p:nvPicPr>
          <p:blipFill>
            <a:blip r:embed="rId2"/>
            <a:stretch>
              <a:fillRect/>
            </a:stretch>
          </p:blipFill>
          <p:spPr>
            <a:xfrm>
              <a:off x="7566138" y="170039"/>
              <a:ext cx="1108532" cy="957942"/>
            </a:xfrm>
            <a:prstGeom prst="rect">
              <a:avLst/>
            </a:prstGeom>
          </p:spPr>
        </p:pic>
      </p:grpSp>
      <p:sp>
        <p:nvSpPr>
          <p:cNvPr id="15" name="Rectángulo 14">
            <a:extLst>
              <a:ext uri="{FF2B5EF4-FFF2-40B4-BE49-F238E27FC236}">
                <a16:creationId xmlns:a16="http://schemas.microsoft.com/office/drawing/2014/main" id="{88C132FC-FD83-410E-A972-AC7804BC68BC}"/>
              </a:ext>
            </a:extLst>
          </p:cNvPr>
          <p:cNvSpPr/>
          <p:nvPr/>
        </p:nvSpPr>
        <p:spPr>
          <a:xfrm>
            <a:off x="479198" y="166916"/>
            <a:ext cx="6583589" cy="1025922"/>
          </a:xfrm>
          <a:prstGeom prst="rect">
            <a:avLst/>
          </a:prstGeom>
        </p:spPr>
        <p:txBody>
          <a:bodyPr wrap="square">
            <a:spAutoFit/>
          </a:bodyPr>
          <a:lstStyle/>
          <a:p>
            <a:pPr marL="64770" algn="just">
              <a:spcBef>
                <a:spcPts val="490"/>
              </a:spcBef>
              <a:spcAft>
                <a:spcPts val="300"/>
              </a:spcAft>
              <a:defRPr sz="3200" b="1">
                <a:solidFill>
                  <a:srgbClr val="C00000"/>
                </a:solidFill>
                <a:ea typeface="Trebuchet MS" panose="020B0603020202020204" pitchFamily="34" charset="0"/>
                <a:cs typeface="Trebuchet MS" panose="020B0603020202020204" pitchFamily="34" charset="0"/>
              </a:defRPr>
            </a:pPr>
            <a:r>
              <a:rPr lang="es-ES" sz="2700" b="1" kern="0" dirty="0" err="1">
                <a:solidFill>
                  <a:schemeClr val="bg1"/>
                </a:solidFill>
                <a:ea typeface="Trebuchet MS" panose="020B0603020202020204" pitchFamily="34" charset="0"/>
                <a:cs typeface="Trebuchet MS" panose="020B0603020202020204" pitchFamily="34" charset="0"/>
              </a:rPr>
              <a:t>Komunitatea</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sortzeko</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proposamenak</a:t>
            </a:r>
            <a:endParaRPr lang="es-ES" sz="2700" b="1" kern="0" dirty="0">
              <a:solidFill>
                <a:schemeClr val="bg1"/>
              </a:solidFill>
              <a:ea typeface="Trebuchet MS" panose="020B0603020202020204" pitchFamily="34" charset="0"/>
              <a:cs typeface="Trebuchet MS" panose="020B0603020202020204" pitchFamily="34" charset="0"/>
            </a:endParaRPr>
          </a:p>
          <a:p>
            <a:pPr marL="64770" algn="just">
              <a:spcBef>
                <a:spcPts val="490"/>
              </a:spcBef>
              <a:spcAft>
                <a:spcPts val="300"/>
              </a:spcAft>
            </a:pPr>
            <a:r>
              <a:rPr lang="es-ES" sz="2700" kern="0" dirty="0">
                <a:solidFill>
                  <a:schemeClr val="bg1"/>
                </a:solidFill>
                <a:ea typeface="Trebuchet MS" panose="020B0603020202020204" pitchFamily="34" charset="0"/>
                <a:cs typeface="Trebuchet MS" panose="020B0603020202020204" pitchFamily="34" charset="0"/>
              </a:rPr>
              <a:t>Propuestas que construyen comunidad</a:t>
            </a:r>
          </a:p>
        </p:txBody>
      </p:sp>
      <p:sp>
        <p:nvSpPr>
          <p:cNvPr id="5" name="Rectángulo 4">
            <a:extLst>
              <a:ext uri="{FF2B5EF4-FFF2-40B4-BE49-F238E27FC236}">
                <a16:creationId xmlns:a16="http://schemas.microsoft.com/office/drawing/2014/main" id="{5C6AFFC1-7D9A-4C00-B2F9-521F2CD98808}"/>
              </a:ext>
            </a:extLst>
          </p:cNvPr>
          <p:cNvSpPr/>
          <p:nvPr/>
        </p:nvSpPr>
        <p:spPr>
          <a:xfrm>
            <a:off x="1824835" y="4968480"/>
            <a:ext cx="6495673" cy="492443"/>
          </a:xfrm>
          <a:prstGeom prst="rect">
            <a:avLst/>
          </a:prstGeom>
        </p:spPr>
        <p:txBody>
          <a:bodyPr wrap="square">
            <a:spAutoFit/>
          </a:bodyPr>
          <a:lstStyle/>
          <a:p>
            <a:pPr algn="r"/>
            <a:r>
              <a:rPr lang="es-ES" sz="26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s-ES" sz="2600" dirty="0">
              <a:solidFill>
                <a:schemeClr val="bg1"/>
              </a:solidFill>
            </a:endParaRPr>
          </a:p>
        </p:txBody>
      </p:sp>
      <p:sp>
        <p:nvSpPr>
          <p:cNvPr id="4" name="Rectángulo 3">
            <a:extLst>
              <a:ext uri="{FF2B5EF4-FFF2-40B4-BE49-F238E27FC236}">
                <a16:creationId xmlns:a16="http://schemas.microsoft.com/office/drawing/2014/main" id="{538B7852-78E2-45AA-A0D0-BAE3C61CE49C}"/>
              </a:ext>
            </a:extLst>
          </p:cNvPr>
          <p:cNvSpPr/>
          <p:nvPr/>
        </p:nvSpPr>
        <p:spPr>
          <a:xfrm>
            <a:off x="1400764" y="5464553"/>
            <a:ext cx="6855583" cy="523220"/>
          </a:xfrm>
          <a:prstGeom prst="rect">
            <a:avLst/>
          </a:prstGeom>
        </p:spPr>
        <p:txBody>
          <a:bodyPr wrap="square">
            <a:spAutoFit/>
          </a:bodyPr>
          <a:lstStyle/>
          <a:p>
            <a:pPr algn="ctr"/>
            <a:r>
              <a:rPr lang="es-ES" sz="2800" dirty="0" err="1">
                <a:solidFill>
                  <a:schemeClr val="bg1"/>
                </a:solidFill>
                <a:latin typeface="Calibri" panose="020F0502020204030204" pitchFamily="34" charset="0"/>
                <a:ea typeface="Calibri" panose="020F0502020204030204" pitchFamily="34" charset="0"/>
                <a:cs typeface="Calibri" panose="020F0502020204030204" pitchFamily="34" charset="0"/>
              </a:rPr>
              <a:t>Arduraz</a:t>
            </a:r>
            <a:r>
              <a:rPr lang="es-ES" sz="2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2800" dirty="0" err="1">
                <a:solidFill>
                  <a:schemeClr val="bg1"/>
                </a:solidFill>
                <a:latin typeface="Calibri" panose="020F0502020204030204" pitchFamily="34" charset="0"/>
                <a:ea typeface="Calibri" panose="020F0502020204030204" pitchFamily="34" charset="0"/>
                <a:cs typeface="Calibri" panose="020F0502020204030204" pitchFamily="34" charset="0"/>
              </a:rPr>
              <a:t>kontsumitzea</a:t>
            </a:r>
            <a:endParaRPr lang="es-ES"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ángulo 5">
            <a:extLst>
              <a:ext uri="{FF2B5EF4-FFF2-40B4-BE49-F238E27FC236}">
                <a16:creationId xmlns:a16="http://schemas.microsoft.com/office/drawing/2014/main" id="{E79D50F4-B440-4B5C-9FEE-3A5150798F24}"/>
              </a:ext>
            </a:extLst>
          </p:cNvPr>
          <p:cNvSpPr/>
          <p:nvPr/>
        </p:nvSpPr>
        <p:spPr>
          <a:xfrm>
            <a:off x="3629024" y="1520668"/>
            <a:ext cx="5210175" cy="3539430"/>
          </a:xfrm>
          <a:prstGeom prst="rect">
            <a:avLst/>
          </a:prstGeom>
        </p:spPr>
        <p:txBody>
          <a:bodyPr wrap="square">
            <a:spAutoFit/>
          </a:bodyPr>
          <a:lstStyle/>
          <a:p>
            <a:pPr marL="102870"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Kontsumo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jasangarriko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ohiturak</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hartzea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berrerabiltzea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birziklatzea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berraprobetxatzea</a:t>
            </a:r>
            <a:r>
              <a:rPr lang="es-ES" sz="2800" dirty="0">
                <a:latin typeface="Calibri" panose="020F0502020204030204" pitchFamily="34" charset="0"/>
                <a:ea typeface="Calibri" panose="020F0502020204030204" pitchFamily="34" charset="0"/>
                <a:cs typeface="Calibri" panose="020F0502020204030204" pitchFamily="34" charset="0"/>
              </a:rPr>
              <a:t>…</a:t>
            </a:r>
          </a:p>
          <a:p>
            <a:pPr marL="102870" marR="36195" algn="just">
              <a:spcAft>
                <a:spcPts val="0"/>
              </a:spcAft>
            </a:pPr>
            <a:endParaRPr lang="es-ES" sz="2800" dirty="0">
              <a:latin typeface="Calibri" panose="020F0502020204030204" pitchFamily="34" charset="0"/>
              <a:ea typeface="Calibri" panose="020F0502020204030204" pitchFamily="34" charset="0"/>
              <a:cs typeface="Calibri" panose="020F0502020204030204" pitchFamily="34" charset="0"/>
            </a:endParaRPr>
          </a:p>
          <a:p>
            <a:pPr marL="102870"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Ekonomia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solidarioko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erakundeen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aldeko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apustua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egin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Koopera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Kidenda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Lapiko</a:t>
            </a:r>
            <a:r>
              <a:rPr lang="es-ES" sz="2800" dirty="0">
                <a:latin typeface="Calibri" panose="020F0502020204030204" pitchFamily="34" charset="0"/>
                <a:ea typeface="Calibri" panose="020F0502020204030204" pitchFamily="34" charset="0"/>
                <a:cs typeface="Calibri" panose="020F0502020204030204" pitchFamily="34" charset="0"/>
              </a:rPr>
              <a:t>, Fiare, </a:t>
            </a:r>
            <a:r>
              <a:rPr lang="es-ES" sz="2800" dirty="0" err="1">
                <a:latin typeface="Calibri" panose="020F0502020204030204" pitchFamily="34" charset="0"/>
                <a:ea typeface="Calibri" panose="020F0502020204030204" pitchFamily="34" charset="0"/>
                <a:cs typeface="Calibri" panose="020F0502020204030204" pitchFamily="34" charset="0"/>
              </a:rPr>
              <a:t>Zaintzalan</a:t>
            </a:r>
            <a:r>
              <a:rPr lang="es-ES" sz="2800" dirty="0">
                <a:latin typeface="Calibri" panose="020F0502020204030204" pitchFamily="34" charset="0"/>
                <a:ea typeface="Calibri" panose="020F0502020204030204" pitchFamily="34" charset="0"/>
                <a:cs typeface="Calibri" panose="020F0502020204030204" pitchFamily="34" charset="0"/>
              </a:rPr>
              <a:t>...)</a:t>
            </a:r>
            <a:endParaRPr lang="es-ES" sz="2800" dirty="0">
              <a:effectLst/>
              <a:latin typeface="Calibri" panose="020F0502020204030204" pitchFamily="34" charset="0"/>
              <a:ea typeface="Calibri" panose="020F0502020204030204" pitchFamily="34" charset="0"/>
            </a:endParaRPr>
          </a:p>
        </p:txBody>
      </p:sp>
      <p:pic>
        <p:nvPicPr>
          <p:cNvPr id="1026" name="Picture 2" descr="consumo responsable ">
            <a:extLst>
              <a:ext uri="{FF2B5EF4-FFF2-40B4-BE49-F238E27FC236}">
                <a16:creationId xmlns:a16="http://schemas.microsoft.com/office/drawing/2014/main" id="{97546FB5-C6B2-4052-BC32-7A54A3E42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31" y="2247801"/>
            <a:ext cx="2174644" cy="217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212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5A8D4296-18F5-4D4D-B539-D7B108856BF5}"/>
              </a:ext>
            </a:extLst>
          </p:cNvPr>
          <p:cNvGrpSpPr/>
          <p:nvPr/>
        </p:nvGrpSpPr>
        <p:grpSpPr>
          <a:xfrm>
            <a:off x="887653" y="5593133"/>
            <a:ext cx="7887039" cy="990572"/>
            <a:chOff x="3410853" y="4306016"/>
            <a:chExt cx="5102678" cy="2439930"/>
          </a:xfrm>
        </p:grpSpPr>
        <p:sp>
          <p:nvSpPr>
            <p:cNvPr id="8" name="Rectángulo 7">
              <a:extLst>
                <a:ext uri="{FF2B5EF4-FFF2-40B4-BE49-F238E27FC236}">
                  <a16:creationId xmlns:a16="http://schemas.microsoft.com/office/drawing/2014/main" id="{F500094D-14A5-4B89-8806-0638B3848C1D}"/>
                </a:ext>
              </a:extLst>
            </p:cNvPr>
            <p:cNvSpPr/>
            <p:nvPr/>
          </p:nvSpPr>
          <p:spPr>
            <a:xfrm>
              <a:off x="3410853" y="4306016"/>
              <a:ext cx="5102678" cy="2439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solidFill>
                  <a:schemeClr val="bg1"/>
                </a:solidFill>
              </a:endParaRPr>
            </a:p>
          </p:txBody>
        </p:sp>
        <p:sp>
          <p:nvSpPr>
            <p:cNvPr id="3" name="Rectángulo 2">
              <a:extLst>
                <a:ext uri="{FF2B5EF4-FFF2-40B4-BE49-F238E27FC236}">
                  <a16:creationId xmlns:a16="http://schemas.microsoft.com/office/drawing/2014/main" id="{55763B30-1FB3-458E-ACEE-D74FD61458ED}"/>
                </a:ext>
              </a:extLst>
            </p:cNvPr>
            <p:cNvSpPr/>
            <p:nvPr/>
          </p:nvSpPr>
          <p:spPr>
            <a:xfrm>
              <a:off x="3475564" y="4590624"/>
              <a:ext cx="4828908" cy="430825"/>
            </a:xfrm>
            <a:prstGeom prst="rect">
              <a:avLst/>
            </a:prstGeom>
          </p:spPr>
          <p:txBody>
            <a:bodyPr wrap="square">
              <a:spAutoFit/>
            </a:bodyPr>
            <a:lstStyle/>
            <a:p>
              <a:endParaRPr lang="es-ES" sz="2000" dirty="0">
                <a:solidFill>
                  <a:schemeClr val="bg1"/>
                </a:solidFill>
              </a:endParaRPr>
            </a:p>
          </p:txBody>
        </p:sp>
      </p:grpSp>
      <p:grpSp>
        <p:nvGrpSpPr>
          <p:cNvPr id="9" name="Grupo 8">
            <a:extLst>
              <a:ext uri="{FF2B5EF4-FFF2-40B4-BE49-F238E27FC236}">
                <a16:creationId xmlns:a16="http://schemas.microsoft.com/office/drawing/2014/main" id="{B3A5AB70-D676-4718-B39E-98D48818DB11}"/>
              </a:ext>
            </a:extLst>
          </p:cNvPr>
          <p:cNvGrpSpPr/>
          <p:nvPr/>
        </p:nvGrpSpPr>
        <p:grpSpPr>
          <a:xfrm>
            <a:off x="3" y="388"/>
            <a:ext cx="9178017" cy="1401524"/>
            <a:chOff x="3" y="388"/>
            <a:chExt cx="9178017" cy="1401524"/>
          </a:xfrm>
        </p:grpSpPr>
        <p:sp>
          <p:nvSpPr>
            <p:cNvPr id="11" name="Rectángulo 10">
              <a:extLst>
                <a:ext uri="{FF2B5EF4-FFF2-40B4-BE49-F238E27FC236}">
                  <a16:creationId xmlns:a16="http://schemas.microsoft.com/office/drawing/2014/main" id="{16A672E3-9DD6-4EAB-9233-EF12BD0150E7}"/>
                </a:ext>
              </a:extLst>
            </p:cNvPr>
            <p:cNvSpPr/>
            <p:nvPr/>
          </p:nvSpPr>
          <p:spPr>
            <a:xfrm rot="5400000">
              <a:off x="3888250" y="-3887859"/>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3" name="Imagen 12">
              <a:extLst>
                <a:ext uri="{FF2B5EF4-FFF2-40B4-BE49-F238E27FC236}">
                  <a16:creationId xmlns:a16="http://schemas.microsoft.com/office/drawing/2014/main" id="{5E4E4937-A70C-4BAD-994B-C782A6C15A11}"/>
                </a:ext>
              </a:extLst>
            </p:cNvPr>
            <p:cNvPicPr>
              <a:picLocks noChangeAspect="1"/>
            </p:cNvPicPr>
            <p:nvPr/>
          </p:nvPicPr>
          <p:blipFill>
            <a:blip r:embed="rId2"/>
            <a:stretch>
              <a:fillRect/>
            </a:stretch>
          </p:blipFill>
          <p:spPr>
            <a:xfrm>
              <a:off x="7566138" y="170039"/>
              <a:ext cx="1108532" cy="957942"/>
            </a:xfrm>
            <a:prstGeom prst="rect">
              <a:avLst/>
            </a:prstGeom>
          </p:spPr>
        </p:pic>
      </p:grpSp>
      <p:sp>
        <p:nvSpPr>
          <p:cNvPr id="15" name="Rectángulo 14">
            <a:extLst>
              <a:ext uri="{FF2B5EF4-FFF2-40B4-BE49-F238E27FC236}">
                <a16:creationId xmlns:a16="http://schemas.microsoft.com/office/drawing/2014/main" id="{88C132FC-FD83-410E-A972-AC7804BC68BC}"/>
              </a:ext>
            </a:extLst>
          </p:cNvPr>
          <p:cNvSpPr/>
          <p:nvPr/>
        </p:nvSpPr>
        <p:spPr>
          <a:xfrm>
            <a:off x="479198" y="166916"/>
            <a:ext cx="6583589" cy="1025922"/>
          </a:xfrm>
          <a:prstGeom prst="rect">
            <a:avLst/>
          </a:prstGeom>
        </p:spPr>
        <p:txBody>
          <a:bodyPr wrap="square">
            <a:spAutoFit/>
          </a:bodyPr>
          <a:lstStyle/>
          <a:p>
            <a:pPr marL="64770" algn="just">
              <a:spcBef>
                <a:spcPts val="490"/>
              </a:spcBef>
              <a:spcAft>
                <a:spcPts val="300"/>
              </a:spcAft>
              <a:defRPr sz="3200" b="1">
                <a:solidFill>
                  <a:srgbClr val="C00000"/>
                </a:solidFill>
                <a:ea typeface="Trebuchet MS" panose="020B0603020202020204" pitchFamily="34" charset="0"/>
                <a:cs typeface="Trebuchet MS" panose="020B0603020202020204" pitchFamily="34" charset="0"/>
              </a:defRPr>
            </a:pPr>
            <a:r>
              <a:rPr lang="es-ES" sz="2700" b="1" kern="0" dirty="0" err="1">
                <a:solidFill>
                  <a:schemeClr val="bg1"/>
                </a:solidFill>
                <a:ea typeface="Trebuchet MS" panose="020B0603020202020204" pitchFamily="34" charset="0"/>
                <a:cs typeface="Trebuchet MS" panose="020B0603020202020204" pitchFamily="34" charset="0"/>
              </a:rPr>
              <a:t>Komunitatea</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sortzeko</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proposamenak</a:t>
            </a:r>
            <a:endParaRPr lang="es-ES" sz="2700" b="1" kern="0" dirty="0">
              <a:solidFill>
                <a:schemeClr val="bg1"/>
              </a:solidFill>
              <a:ea typeface="Trebuchet MS" panose="020B0603020202020204" pitchFamily="34" charset="0"/>
              <a:cs typeface="Trebuchet MS" panose="020B0603020202020204" pitchFamily="34" charset="0"/>
            </a:endParaRPr>
          </a:p>
          <a:p>
            <a:pPr marL="64770" algn="just">
              <a:spcBef>
                <a:spcPts val="490"/>
              </a:spcBef>
              <a:spcAft>
                <a:spcPts val="300"/>
              </a:spcAft>
            </a:pPr>
            <a:r>
              <a:rPr lang="es-ES" sz="2700" kern="0" dirty="0">
                <a:solidFill>
                  <a:schemeClr val="bg1"/>
                </a:solidFill>
                <a:ea typeface="Trebuchet MS" panose="020B0603020202020204" pitchFamily="34" charset="0"/>
                <a:cs typeface="Trebuchet MS" panose="020B0603020202020204" pitchFamily="34" charset="0"/>
              </a:rPr>
              <a:t>Propuestas que construyen comunidad</a:t>
            </a:r>
          </a:p>
        </p:txBody>
      </p:sp>
      <p:sp>
        <p:nvSpPr>
          <p:cNvPr id="6" name="Rectángulo 5">
            <a:extLst>
              <a:ext uri="{FF2B5EF4-FFF2-40B4-BE49-F238E27FC236}">
                <a16:creationId xmlns:a16="http://schemas.microsoft.com/office/drawing/2014/main" id="{B673094E-4A2C-4AC8-967A-7241861D3001}"/>
              </a:ext>
            </a:extLst>
          </p:cNvPr>
          <p:cNvSpPr/>
          <p:nvPr/>
        </p:nvSpPr>
        <p:spPr>
          <a:xfrm>
            <a:off x="4102670" y="1668638"/>
            <a:ext cx="4572000" cy="3539430"/>
          </a:xfrm>
          <a:prstGeom prst="rect">
            <a:avLst/>
          </a:prstGeom>
        </p:spPr>
        <p:txBody>
          <a:bodyPr>
            <a:spAutoFit/>
          </a:bodyPr>
          <a:lstStyle/>
          <a:p>
            <a:pPr marL="36195"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Entzuteko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denbora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ematea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pertsonekin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konektatzea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bizi</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dituzten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egoerekin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enpatizatzea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ingurunea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zaintzea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aurkitzen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ditugun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leku</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komunak</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sortzen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laguntzea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harremanak</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izatea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elkar</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ezagutzea</a:t>
            </a:r>
            <a:r>
              <a:rPr lang="es-ES" sz="2800" dirty="0">
                <a:latin typeface="Calibri" panose="020F0502020204030204" pitchFamily="34" charset="0"/>
                <a:ea typeface="Calibri" panose="020F0502020204030204" pitchFamily="34" charset="0"/>
                <a:cs typeface="Calibri" panose="020F0502020204030204" pitchFamily="34" charset="0"/>
              </a:rPr>
              <a:t>...</a:t>
            </a:r>
            <a:endParaRPr lang="es-ES" sz="2800" dirty="0">
              <a:effectLst/>
              <a:latin typeface="Calibri" panose="020F0502020204030204" pitchFamily="34" charset="0"/>
              <a:ea typeface="Calibri" panose="020F0502020204030204" pitchFamily="34" charset="0"/>
            </a:endParaRPr>
          </a:p>
        </p:txBody>
      </p:sp>
      <p:pic>
        <p:nvPicPr>
          <p:cNvPr id="16" name="Imagen 15" descr="Icono de Trazo Editable de Recursos Humanos">
            <a:extLst>
              <a:ext uri="{FF2B5EF4-FFF2-40B4-BE49-F238E27FC236}">
                <a16:creationId xmlns:a16="http://schemas.microsoft.com/office/drawing/2014/main" id="{453B298F-4D96-436A-B0D2-FBAF2F518251}"/>
              </a:ext>
            </a:extLst>
          </p:cNvPr>
          <p:cNvPicPr/>
          <p:nvPr/>
        </p:nvPicPr>
        <p:blipFill rotWithShape="1">
          <a:blip r:embed="rId3">
            <a:extLst>
              <a:ext uri="{28A0092B-C50C-407E-A947-70E740481C1C}">
                <a14:useLocalDpi xmlns:a14="http://schemas.microsoft.com/office/drawing/2010/main" val="0"/>
              </a:ext>
            </a:extLst>
          </a:blip>
          <a:srcRect l="16330" t="12372" r="17906" b="37365"/>
          <a:stretch/>
        </p:blipFill>
        <p:spPr bwMode="auto">
          <a:xfrm>
            <a:off x="479198" y="2045171"/>
            <a:ext cx="3551274" cy="2714235"/>
          </a:xfrm>
          <a:prstGeom prst="rect">
            <a:avLst/>
          </a:prstGeom>
          <a:noFill/>
          <a:ln>
            <a:noFill/>
          </a:ln>
        </p:spPr>
      </p:pic>
      <p:sp>
        <p:nvSpPr>
          <p:cNvPr id="7" name="Rectángulo 6">
            <a:extLst>
              <a:ext uri="{FF2B5EF4-FFF2-40B4-BE49-F238E27FC236}">
                <a16:creationId xmlns:a16="http://schemas.microsoft.com/office/drawing/2014/main" id="{82700B5C-661D-4989-8100-5BD37A382FD4}"/>
              </a:ext>
            </a:extLst>
          </p:cNvPr>
          <p:cNvSpPr/>
          <p:nvPr/>
        </p:nvSpPr>
        <p:spPr>
          <a:xfrm>
            <a:off x="2737546" y="5764796"/>
            <a:ext cx="4922874" cy="553998"/>
          </a:xfrm>
          <a:prstGeom prst="rect">
            <a:avLst/>
          </a:prstGeom>
        </p:spPr>
        <p:txBody>
          <a:bodyPr wrap="square">
            <a:spAutoFit/>
          </a:bodyPr>
          <a:lstStyle/>
          <a:p>
            <a:r>
              <a:rPr lang="es-ES" sz="3000" dirty="0" err="1">
                <a:solidFill>
                  <a:schemeClr val="bg1"/>
                </a:solidFill>
                <a:latin typeface="Calibri" panose="020F0502020204030204" pitchFamily="34" charset="0"/>
                <a:ea typeface="Calibri" panose="020F0502020204030204" pitchFamily="34" charset="0"/>
                <a:cs typeface="Calibri" panose="020F0502020204030204" pitchFamily="34" charset="0"/>
              </a:rPr>
              <a:t>Zaindu</a:t>
            </a:r>
            <a:r>
              <a:rPr lang="es-ES" sz="3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3000" dirty="0" err="1">
                <a:solidFill>
                  <a:schemeClr val="bg1"/>
                </a:solidFill>
                <a:latin typeface="Calibri" panose="020F0502020204030204" pitchFamily="34" charset="0"/>
                <a:ea typeface="Calibri" panose="020F0502020204030204" pitchFamily="34" charset="0"/>
                <a:cs typeface="Calibri" panose="020F0502020204030204" pitchFamily="34" charset="0"/>
              </a:rPr>
              <a:t>axola</a:t>
            </a:r>
            <a:r>
              <a:rPr lang="es-ES" sz="3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3000" dirty="0" err="1">
                <a:solidFill>
                  <a:schemeClr val="bg1"/>
                </a:solidFill>
                <a:latin typeface="Calibri" panose="020F0502020204030204" pitchFamily="34" charset="0"/>
                <a:ea typeface="Calibri" panose="020F0502020204030204" pitchFamily="34" charset="0"/>
                <a:cs typeface="Calibri" panose="020F0502020204030204" pitchFamily="34" charset="0"/>
              </a:rPr>
              <a:t>duena</a:t>
            </a:r>
            <a:endParaRPr lang="es-ES" sz="3000" dirty="0">
              <a:solidFill>
                <a:schemeClr val="bg1"/>
              </a:solidFill>
            </a:endParaRPr>
          </a:p>
        </p:txBody>
      </p:sp>
    </p:spTree>
    <p:extLst>
      <p:ext uri="{BB962C8B-B14F-4D97-AF65-F5344CB8AC3E}">
        <p14:creationId xmlns:p14="http://schemas.microsoft.com/office/powerpoint/2010/main" val="2209458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B3A5AB70-D676-4718-B39E-98D48818DB11}"/>
              </a:ext>
            </a:extLst>
          </p:cNvPr>
          <p:cNvGrpSpPr/>
          <p:nvPr/>
        </p:nvGrpSpPr>
        <p:grpSpPr>
          <a:xfrm>
            <a:off x="3" y="388"/>
            <a:ext cx="9178017" cy="1401524"/>
            <a:chOff x="3" y="388"/>
            <a:chExt cx="9178017" cy="1401524"/>
          </a:xfrm>
        </p:grpSpPr>
        <p:sp>
          <p:nvSpPr>
            <p:cNvPr id="11" name="Rectángulo 10">
              <a:extLst>
                <a:ext uri="{FF2B5EF4-FFF2-40B4-BE49-F238E27FC236}">
                  <a16:creationId xmlns:a16="http://schemas.microsoft.com/office/drawing/2014/main" id="{16A672E3-9DD6-4EAB-9233-EF12BD0150E7}"/>
                </a:ext>
              </a:extLst>
            </p:cNvPr>
            <p:cNvSpPr/>
            <p:nvPr/>
          </p:nvSpPr>
          <p:spPr>
            <a:xfrm rot="5400000">
              <a:off x="3888250" y="-3887859"/>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3" name="Imagen 12">
              <a:extLst>
                <a:ext uri="{FF2B5EF4-FFF2-40B4-BE49-F238E27FC236}">
                  <a16:creationId xmlns:a16="http://schemas.microsoft.com/office/drawing/2014/main" id="{5E4E4937-A70C-4BAD-994B-C782A6C15A11}"/>
                </a:ext>
              </a:extLst>
            </p:cNvPr>
            <p:cNvPicPr>
              <a:picLocks noChangeAspect="1"/>
            </p:cNvPicPr>
            <p:nvPr/>
          </p:nvPicPr>
          <p:blipFill>
            <a:blip r:embed="rId2"/>
            <a:stretch>
              <a:fillRect/>
            </a:stretch>
          </p:blipFill>
          <p:spPr>
            <a:xfrm>
              <a:off x="7566138" y="170039"/>
              <a:ext cx="1108532" cy="957942"/>
            </a:xfrm>
            <a:prstGeom prst="rect">
              <a:avLst/>
            </a:prstGeom>
          </p:spPr>
        </p:pic>
      </p:grpSp>
      <p:sp>
        <p:nvSpPr>
          <p:cNvPr id="15" name="Rectángulo 14">
            <a:extLst>
              <a:ext uri="{FF2B5EF4-FFF2-40B4-BE49-F238E27FC236}">
                <a16:creationId xmlns:a16="http://schemas.microsoft.com/office/drawing/2014/main" id="{88C132FC-FD83-410E-A972-AC7804BC68BC}"/>
              </a:ext>
            </a:extLst>
          </p:cNvPr>
          <p:cNvSpPr/>
          <p:nvPr/>
        </p:nvSpPr>
        <p:spPr>
          <a:xfrm>
            <a:off x="479198" y="166916"/>
            <a:ext cx="6583589" cy="1025922"/>
          </a:xfrm>
          <a:prstGeom prst="rect">
            <a:avLst/>
          </a:prstGeom>
        </p:spPr>
        <p:txBody>
          <a:bodyPr wrap="square">
            <a:spAutoFit/>
          </a:bodyPr>
          <a:lstStyle/>
          <a:p>
            <a:pPr marL="64770" algn="just">
              <a:spcBef>
                <a:spcPts val="490"/>
              </a:spcBef>
              <a:spcAft>
                <a:spcPts val="300"/>
              </a:spcAft>
              <a:defRPr sz="3200" b="1">
                <a:solidFill>
                  <a:srgbClr val="C00000"/>
                </a:solidFill>
                <a:ea typeface="Trebuchet MS" panose="020B0603020202020204" pitchFamily="34" charset="0"/>
                <a:cs typeface="Trebuchet MS" panose="020B0603020202020204" pitchFamily="34" charset="0"/>
              </a:defRPr>
            </a:pPr>
            <a:r>
              <a:rPr lang="es-ES" sz="2700" b="1" kern="0" dirty="0" err="1">
                <a:solidFill>
                  <a:schemeClr val="bg1"/>
                </a:solidFill>
                <a:ea typeface="Trebuchet MS" panose="020B0603020202020204" pitchFamily="34" charset="0"/>
                <a:cs typeface="Trebuchet MS" panose="020B0603020202020204" pitchFamily="34" charset="0"/>
              </a:rPr>
              <a:t>Komunitatea</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sortzeko</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proposamenak</a:t>
            </a:r>
            <a:endParaRPr lang="es-ES" sz="2700" b="1" kern="0" dirty="0">
              <a:solidFill>
                <a:schemeClr val="bg1"/>
              </a:solidFill>
              <a:ea typeface="Trebuchet MS" panose="020B0603020202020204" pitchFamily="34" charset="0"/>
              <a:cs typeface="Trebuchet MS" panose="020B0603020202020204" pitchFamily="34" charset="0"/>
            </a:endParaRPr>
          </a:p>
          <a:p>
            <a:pPr marL="64770" algn="just">
              <a:spcBef>
                <a:spcPts val="490"/>
              </a:spcBef>
              <a:spcAft>
                <a:spcPts val="300"/>
              </a:spcAft>
            </a:pPr>
            <a:r>
              <a:rPr lang="es-ES" sz="2700" kern="0" dirty="0">
                <a:solidFill>
                  <a:schemeClr val="bg1"/>
                </a:solidFill>
                <a:ea typeface="Trebuchet MS" panose="020B0603020202020204" pitchFamily="34" charset="0"/>
                <a:cs typeface="Trebuchet MS" panose="020B0603020202020204" pitchFamily="34" charset="0"/>
              </a:rPr>
              <a:t>Propuestas que construyen comunidad</a:t>
            </a:r>
          </a:p>
        </p:txBody>
      </p:sp>
      <p:sp>
        <p:nvSpPr>
          <p:cNvPr id="7" name="Rectángulo 6">
            <a:extLst>
              <a:ext uri="{FF2B5EF4-FFF2-40B4-BE49-F238E27FC236}">
                <a16:creationId xmlns:a16="http://schemas.microsoft.com/office/drawing/2014/main" id="{82700B5C-661D-4989-8100-5BD37A382FD4}"/>
              </a:ext>
            </a:extLst>
          </p:cNvPr>
          <p:cNvSpPr/>
          <p:nvPr/>
        </p:nvSpPr>
        <p:spPr>
          <a:xfrm>
            <a:off x="2737546" y="5764796"/>
            <a:ext cx="4922874" cy="553998"/>
          </a:xfrm>
          <a:prstGeom prst="rect">
            <a:avLst/>
          </a:prstGeom>
        </p:spPr>
        <p:txBody>
          <a:bodyPr wrap="square">
            <a:spAutoFit/>
          </a:bodyPr>
          <a:lstStyle/>
          <a:p>
            <a:r>
              <a:rPr lang="es-ES" sz="3000" dirty="0">
                <a:solidFill>
                  <a:schemeClr val="bg1"/>
                </a:solidFill>
                <a:latin typeface="Calibri" panose="020F0502020204030204" pitchFamily="34" charset="0"/>
                <a:ea typeface="Calibri" panose="020F0502020204030204" pitchFamily="34" charset="0"/>
                <a:cs typeface="Calibri" panose="020F0502020204030204" pitchFamily="34" charset="0"/>
              </a:rPr>
              <a:t>Cuidar lo que importa</a:t>
            </a:r>
            <a:endParaRPr lang="es-ES" sz="3000" dirty="0">
              <a:solidFill>
                <a:schemeClr val="bg1"/>
              </a:solidFill>
            </a:endParaRPr>
          </a:p>
        </p:txBody>
      </p:sp>
      <p:sp>
        <p:nvSpPr>
          <p:cNvPr id="2" name="Rectángulo 1">
            <a:extLst>
              <a:ext uri="{FF2B5EF4-FFF2-40B4-BE49-F238E27FC236}">
                <a16:creationId xmlns:a16="http://schemas.microsoft.com/office/drawing/2014/main" id="{F9158BB3-1D38-4E98-A93B-DDA65EC86F59}"/>
              </a:ext>
            </a:extLst>
          </p:cNvPr>
          <p:cNvSpPr/>
          <p:nvPr/>
        </p:nvSpPr>
        <p:spPr>
          <a:xfrm>
            <a:off x="479198" y="1629965"/>
            <a:ext cx="7828729" cy="2246769"/>
          </a:xfrm>
          <a:prstGeom prst="rect">
            <a:avLst/>
          </a:prstGeom>
        </p:spPr>
        <p:txBody>
          <a:bodyPr wrap="square">
            <a:spAutoFit/>
          </a:bodyPr>
          <a:lstStyle/>
          <a:p>
            <a:pPr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Komunitate-bizitzan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modu</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aktiboan</a:t>
            </a:r>
            <a:r>
              <a:rPr lang="es-ES" sz="2800" dirty="0">
                <a:latin typeface="Calibri" panose="020F0502020204030204" pitchFamily="34" charset="0"/>
                <a:ea typeface="Calibri" panose="020F0502020204030204" pitchFamily="34" charset="0"/>
                <a:cs typeface="Calibri" panose="020F0502020204030204" pitchFamily="34" charset="0"/>
              </a:rPr>
              <a:t> eta </a:t>
            </a:r>
            <a:r>
              <a:rPr lang="es-ES" sz="2800" dirty="0" err="1">
                <a:latin typeface="Calibri" panose="020F0502020204030204" pitchFamily="34" charset="0"/>
                <a:ea typeface="Calibri" panose="020F0502020204030204" pitchFamily="34" charset="0"/>
                <a:cs typeface="Calibri" panose="020F0502020204030204" pitchFamily="34" charset="0"/>
              </a:rPr>
              <a:t>kontzientean</a:t>
            </a:r>
            <a:r>
              <a:rPr lang="es-ES" sz="2800" dirty="0">
                <a:latin typeface="Calibri" panose="020F0502020204030204" pitchFamily="34" charset="0"/>
                <a:ea typeface="Calibri" panose="020F0502020204030204" pitchFamily="34" charset="0"/>
                <a:cs typeface="Calibri" panose="020F0502020204030204" pitchFamily="34" charset="0"/>
              </a:rPr>
              <a:t> parte </a:t>
            </a:r>
            <a:r>
              <a:rPr lang="es-ES" sz="2800" dirty="0" err="1">
                <a:latin typeface="Calibri" panose="020F0502020204030204" pitchFamily="34" charset="0"/>
                <a:ea typeface="Calibri" panose="020F0502020204030204" pitchFamily="34" charset="0"/>
                <a:cs typeface="Calibri" panose="020F0502020204030204" pitchFamily="34" charset="0"/>
              </a:rPr>
              <a:t>hartzea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baliabideak</a:t>
            </a:r>
            <a:r>
              <a:rPr lang="es-ES" sz="2800" dirty="0">
                <a:latin typeface="Calibri" panose="020F0502020204030204" pitchFamily="34" charset="0"/>
                <a:ea typeface="Calibri" panose="020F0502020204030204" pitchFamily="34" charset="0"/>
                <a:cs typeface="Calibri" panose="020F0502020204030204" pitchFamily="34" charset="0"/>
              </a:rPr>
              <a:t> eta </a:t>
            </a:r>
            <a:r>
              <a:rPr lang="es-ES" sz="2800" dirty="0" err="1">
                <a:latin typeface="Calibri" panose="020F0502020204030204" pitchFamily="34" charset="0"/>
                <a:ea typeface="Calibri" panose="020F0502020204030204" pitchFamily="34" charset="0"/>
                <a:cs typeface="Calibri" panose="020F0502020204030204" pitchFamily="34" charset="0"/>
              </a:rPr>
              <a:t>aukerak</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modu</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ekitatiboan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eskuratzea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bermatuko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duten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politika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publikoak</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sustatzea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giza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eskubideak</a:t>
            </a:r>
            <a:r>
              <a:rPr lang="es-ES" sz="2800" dirty="0">
                <a:latin typeface="Calibri" panose="020F0502020204030204" pitchFamily="34" charset="0"/>
                <a:ea typeface="Calibri" panose="020F0502020204030204" pitchFamily="34" charset="0"/>
                <a:cs typeface="Calibri" panose="020F0502020204030204" pitchFamily="34" charset="0"/>
              </a:rPr>
              <a:t> eta </a:t>
            </a:r>
            <a:r>
              <a:rPr lang="es-ES" sz="2800" dirty="0" err="1">
                <a:latin typeface="Calibri" panose="020F0502020204030204" pitchFamily="34" charset="0"/>
                <a:ea typeface="Calibri" panose="020F0502020204030204" pitchFamily="34" charset="0"/>
                <a:cs typeface="Calibri" panose="020F0502020204030204" pitchFamily="34" charset="0"/>
              </a:rPr>
              <a:t>justizia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soziala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defendatzea</a:t>
            </a:r>
            <a:r>
              <a:rPr lang="es-ES" sz="2800" dirty="0">
                <a:latin typeface="Calibri" panose="020F0502020204030204" pitchFamily="34" charset="0"/>
                <a:ea typeface="Calibri" panose="020F0502020204030204" pitchFamily="34" charset="0"/>
                <a:cs typeface="Calibri" panose="020F0502020204030204" pitchFamily="34" charset="0"/>
              </a:rPr>
              <a:t>...</a:t>
            </a:r>
            <a:endParaRPr lang="es-ES" sz="2800" dirty="0">
              <a:effectLst/>
              <a:latin typeface="Calibri" panose="020F0502020204030204" pitchFamily="34" charset="0"/>
              <a:ea typeface="Calibri" panose="020F0502020204030204" pitchFamily="34" charset="0"/>
            </a:endParaRPr>
          </a:p>
        </p:txBody>
      </p:sp>
      <p:pic>
        <p:nvPicPr>
          <p:cNvPr id="17" name="Imagen 16" descr="ilustraciones, imágenes clip art, dibujos animados e iconos de stock de ilustración de paisaje urbano simple y paisaje urbano - urban">
            <a:extLst>
              <a:ext uri="{FF2B5EF4-FFF2-40B4-BE49-F238E27FC236}">
                <a16:creationId xmlns:a16="http://schemas.microsoft.com/office/drawing/2014/main" id="{60B7595E-24E1-44B2-92E5-FD05AA64A1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 y="3884266"/>
            <a:ext cx="9069569" cy="2860040"/>
          </a:xfrm>
          <a:prstGeom prst="rect">
            <a:avLst/>
          </a:prstGeom>
          <a:noFill/>
          <a:ln>
            <a:noFill/>
          </a:ln>
        </p:spPr>
      </p:pic>
    </p:spTree>
    <p:extLst>
      <p:ext uri="{BB962C8B-B14F-4D97-AF65-F5344CB8AC3E}">
        <p14:creationId xmlns:p14="http://schemas.microsoft.com/office/powerpoint/2010/main" val="3752384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5A8D4296-18F5-4D4D-B539-D7B108856BF5}"/>
              </a:ext>
            </a:extLst>
          </p:cNvPr>
          <p:cNvGrpSpPr/>
          <p:nvPr/>
        </p:nvGrpSpPr>
        <p:grpSpPr>
          <a:xfrm>
            <a:off x="887653" y="5607694"/>
            <a:ext cx="7887039" cy="990572"/>
            <a:chOff x="3410853" y="4306016"/>
            <a:chExt cx="5102678" cy="2439930"/>
          </a:xfrm>
        </p:grpSpPr>
        <p:sp>
          <p:nvSpPr>
            <p:cNvPr id="8" name="Rectángulo 7">
              <a:extLst>
                <a:ext uri="{FF2B5EF4-FFF2-40B4-BE49-F238E27FC236}">
                  <a16:creationId xmlns:a16="http://schemas.microsoft.com/office/drawing/2014/main" id="{F500094D-14A5-4B89-8806-0638B3848C1D}"/>
                </a:ext>
              </a:extLst>
            </p:cNvPr>
            <p:cNvSpPr/>
            <p:nvPr/>
          </p:nvSpPr>
          <p:spPr>
            <a:xfrm>
              <a:off x="3410853" y="4306016"/>
              <a:ext cx="5102678" cy="24399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solidFill>
                  <a:schemeClr val="bg1"/>
                </a:solidFill>
              </a:endParaRPr>
            </a:p>
          </p:txBody>
        </p:sp>
        <p:sp>
          <p:nvSpPr>
            <p:cNvPr id="3" name="Rectángulo 2">
              <a:extLst>
                <a:ext uri="{FF2B5EF4-FFF2-40B4-BE49-F238E27FC236}">
                  <a16:creationId xmlns:a16="http://schemas.microsoft.com/office/drawing/2014/main" id="{55763B30-1FB3-458E-ACEE-D74FD61458ED}"/>
                </a:ext>
              </a:extLst>
            </p:cNvPr>
            <p:cNvSpPr/>
            <p:nvPr/>
          </p:nvSpPr>
          <p:spPr>
            <a:xfrm>
              <a:off x="3475564" y="4590624"/>
              <a:ext cx="4828908" cy="430825"/>
            </a:xfrm>
            <a:prstGeom prst="rect">
              <a:avLst/>
            </a:prstGeom>
          </p:spPr>
          <p:txBody>
            <a:bodyPr wrap="square">
              <a:spAutoFit/>
            </a:bodyPr>
            <a:lstStyle/>
            <a:p>
              <a:endParaRPr lang="es-ES" sz="2000" dirty="0">
                <a:solidFill>
                  <a:schemeClr val="bg1"/>
                </a:solidFill>
              </a:endParaRPr>
            </a:p>
          </p:txBody>
        </p:sp>
      </p:grpSp>
      <p:grpSp>
        <p:nvGrpSpPr>
          <p:cNvPr id="9" name="Grupo 8">
            <a:extLst>
              <a:ext uri="{FF2B5EF4-FFF2-40B4-BE49-F238E27FC236}">
                <a16:creationId xmlns:a16="http://schemas.microsoft.com/office/drawing/2014/main" id="{B3A5AB70-D676-4718-B39E-98D48818DB11}"/>
              </a:ext>
            </a:extLst>
          </p:cNvPr>
          <p:cNvGrpSpPr/>
          <p:nvPr/>
        </p:nvGrpSpPr>
        <p:grpSpPr>
          <a:xfrm>
            <a:off x="3" y="388"/>
            <a:ext cx="9178017" cy="1401524"/>
            <a:chOff x="3" y="388"/>
            <a:chExt cx="9178017" cy="1401524"/>
          </a:xfrm>
        </p:grpSpPr>
        <p:sp>
          <p:nvSpPr>
            <p:cNvPr id="11" name="Rectángulo 10">
              <a:extLst>
                <a:ext uri="{FF2B5EF4-FFF2-40B4-BE49-F238E27FC236}">
                  <a16:creationId xmlns:a16="http://schemas.microsoft.com/office/drawing/2014/main" id="{16A672E3-9DD6-4EAB-9233-EF12BD0150E7}"/>
                </a:ext>
              </a:extLst>
            </p:cNvPr>
            <p:cNvSpPr/>
            <p:nvPr/>
          </p:nvSpPr>
          <p:spPr>
            <a:xfrm rot="5400000">
              <a:off x="3888250" y="-3887859"/>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13" name="Imagen 12">
              <a:extLst>
                <a:ext uri="{FF2B5EF4-FFF2-40B4-BE49-F238E27FC236}">
                  <a16:creationId xmlns:a16="http://schemas.microsoft.com/office/drawing/2014/main" id="{5E4E4937-A70C-4BAD-994B-C782A6C15A11}"/>
                </a:ext>
              </a:extLst>
            </p:cNvPr>
            <p:cNvPicPr>
              <a:picLocks noChangeAspect="1"/>
            </p:cNvPicPr>
            <p:nvPr/>
          </p:nvPicPr>
          <p:blipFill>
            <a:blip r:embed="rId2"/>
            <a:stretch>
              <a:fillRect/>
            </a:stretch>
          </p:blipFill>
          <p:spPr>
            <a:xfrm>
              <a:off x="7566138" y="170039"/>
              <a:ext cx="1108532" cy="957942"/>
            </a:xfrm>
            <a:prstGeom prst="rect">
              <a:avLst/>
            </a:prstGeom>
          </p:spPr>
        </p:pic>
      </p:grpSp>
      <p:sp>
        <p:nvSpPr>
          <p:cNvPr id="15" name="Rectángulo 14">
            <a:extLst>
              <a:ext uri="{FF2B5EF4-FFF2-40B4-BE49-F238E27FC236}">
                <a16:creationId xmlns:a16="http://schemas.microsoft.com/office/drawing/2014/main" id="{88C132FC-FD83-410E-A972-AC7804BC68BC}"/>
              </a:ext>
            </a:extLst>
          </p:cNvPr>
          <p:cNvSpPr/>
          <p:nvPr/>
        </p:nvSpPr>
        <p:spPr>
          <a:xfrm>
            <a:off x="479198" y="166916"/>
            <a:ext cx="6583589" cy="1025922"/>
          </a:xfrm>
          <a:prstGeom prst="rect">
            <a:avLst/>
          </a:prstGeom>
        </p:spPr>
        <p:txBody>
          <a:bodyPr wrap="square">
            <a:spAutoFit/>
          </a:bodyPr>
          <a:lstStyle/>
          <a:p>
            <a:pPr marL="64770" algn="just">
              <a:spcBef>
                <a:spcPts val="490"/>
              </a:spcBef>
              <a:spcAft>
                <a:spcPts val="300"/>
              </a:spcAft>
              <a:defRPr sz="3200" b="1">
                <a:solidFill>
                  <a:srgbClr val="C00000"/>
                </a:solidFill>
                <a:ea typeface="Trebuchet MS" panose="020B0603020202020204" pitchFamily="34" charset="0"/>
                <a:cs typeface="Trebuchet MS" panose="020B0603020202020204" pitchFamily="34" charset="0"/>
              </a:defRPr>
            </a:pPr>
            <a:r>
              <a:rPr lang="es-ES" sz="2700" b="1" kern="0" dirty="0" err="1">
                <a:solidFill>
                  <a:schemeClr val="bg1"/>
                </a:solidFill>
                <a:ea typeface="Trebuchet MS" panose="020B0603020202020204" pitchFamily="34" charset="0"/>
                <a:cs typeface="Trebuchet MS" panose="020B0603020202020204" pitchFamily="34" charset="0"/>
              </a:rPr>
              <a:t>Komunitatea</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sortzeko</a:t>
            </a:r>
            <a:r>
              <a:rPr lang="es-ES" sz="2700" b="1" kern="0" dirty="0">
                <a:solidFill>
                  <a:schemeClr val="bg1"/>
                </a:solidFill>
                <a:ea typeface="Trebuchet MS" panose="020B0603020202020204" pitchFamily="34" charset="0"/>
                <a:cs typeface="Trebuchet MS" panose="020B0603020202020204" pitchFamily="34" charset="0"/>
              </a:rPr>
              <a:t> </a:t>
            </a:r>
            <a:r>
              <a:rPr lang="es-ES" sz="2700" b="1" kern="0" dirty="0" err="1">
                <a:solidFill>
                  <a:schemeClr val="bg1"/>
                </a:solidFill>
                <a:ea typeface="Trebuchet MS" panose="020B0603020202020204" pitchFamily="34" charset="0"/>
                <a:cs typeface="Trebuchet MS" panose="020B0603020202020204" pitchFamily="34" charset="0"/>
              </a:rPr>
              <a:t>proposamenak</a:t>
            </a:r>
            <a:endParaRPr lang="es-ES" sz="2700" b="1" kern="0" dirty="0">
              <a:solidFill>
                <a:schemeClr val="bg1"/>
              </a:solidFill>
              <a:ea typeface="Trebuchet MS" panose="020B0603020202020204" pitchFamily="34" charset="0"/>
              <a:cs typeface="Trebuchet MS" panose="020B0603020202020204" pitchFamily="34" charset="0"/>
            </a:endParaRPr>
          </a:p>
          <a:p>
            <a:pPr marL="64770" algn="just">
              <a:spcBef>
                <a:spcPts val="490"/>
              </a:spcBef>
              <a:spcAft>
                <a:spcPts val="300"/>
              </a:spcAft>
            </a:pPr>
            <a:r>
              <a:rPr lang="es-ES" sz="2700" kern="0" dirty="0">
                <a:solidFill>
                  <a:schemeClr val="bg1"/>
                </a:solidFill>
                <a:ea typeface="Trebuchet MS" panose="020B0603020202020204" pitchFamily="34" charset="0"/>
                <a:cs typeface="Trebuchet MS" panose="020B0603020202020204" pitchFamily="34" charset="0"/>
              </a:rPr>
              <a:t>Propuestas que construyen comunidad</a:t>
            </a:r>
          </a:p>
        </p:txBody>
      </p:sp>
      <p:sp>
        <p:nvSpPr>
          <p:cNvPr id="7" name="Rectángulo 6">
            <a:extLst>
              <a:ext uri="{FF2B5EF4-FFF2-40B4-BE49-F238E27FC236}">
                <a16:creationId xmlns:a16="http://schemas.microsoft.com/office/drawing/2014/main" id="{82700B5C-661D-4989-8100-5BD37A382FD4}"/>
              </a:ext>
            </a:extLst>
          </p:cNvPr>
          <p:cNvSpPr/>
          <p:nvPr/>
        </p:nvSpPr>
        <p:spPr>
          <a:xfrm>
            <a:off x="3333473" y="5803340"/>
            <a:ext cx="4922874" cy="553998"/>
          </a:xfrm>
          <a:prstGeom prst="rect">
            <a:avLst/>
          </a:prstGeom>
        </p:spPr>
        <p:txBody>
          <a:bodyPr wrap="square">
            <a:spAutoFit/>
          </a:bodyPr>
          <a:lstStyle/>
          <a:p>
            <a:r>
              <a:rPr lang="es-ES" sz="3000" dirty="0" err="1">
                <a:solidFill>
                  <a:schemeClr val="bg1"/>
                </a:solidFill>
                <a:latin typeface="Calibri" panose="020F0502020204030204" pitchFamily="34" charset="0"/>
                <a:ea typeface="Calibri" panose="020F0502020204030204" pitchFamily="34" charset="0"/>
                <a:cs typeface="Calibri" panose="020F0502020204030204" pitchFamily="34" charset="0"/>
              </a:rPr>
              <a:t>Jainkoari</a:t>
            </a:r>
            <a:r>
              <a:rPr lang="es-ES" sz="3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s-ES" sz="3000" dirty="0" err="1">
                <a:solidFill>
                  <a:schemeClr val="bg1"/>
                </a:solidFill>
                <a:latin typeface="Calibri" panose="020F0502020204030204" pitchFamily="34" charset="0"/>
                <a:ea typeface="Calibri" panose="020F0502020204030204" pitchFamily="34" charset="0"/>
                <a:cs typeface="Calibri" panose="020F0502020204030204" pitchFamily="34" charset="0"/>
              </a:rPr>
              <a:t>entzun</a:t>
            </a:r>
            <a:endParaRPr lang="es-ES" sz="3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id="{AB752F19-40A0-47F8-8CD3-B5DEE7C8FAE0}"/>
              </a:ext>
            </a:extLst>
          </p:cNvPr>
          <p:cNvSpPr/>
          <p:nvPr/>
        </p:nvSpPr>
        <p:spPr>
          <a:xfrm>
            <a:off x="4719616" y="2116178"/>
            <a:ext cx="3842678" cy="2677656"/>
          </a:xfrm>
          <a:prstGeom prst="rect">
            <a:avLst/>
          </a:prstGeom>
        </p:spPr>
        <p:txBody>
          <a:bodyPr wrap="square">
            <a:spAutoFit/>
          </a:bodyPr>
          <a:lstStyle/>
          <a:p>
            <a:pPr marL="36195" marR="36195" algn="just">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Kanpoko</a:t>
            </a:r>
            <a:r>
              <a:rPr lang="es-ES" sz="2800" dirty="0">
                <a:latin typeface="Calibri" panose="020F0502020204030204" pitchFamily="34" charset="0"/>
                <a:ea typeface="Calibri" panose="020F0502020204030204" pitchFamily="34" charset="0"/>
                <a:cs typeface="Calibri" panose="020F0502020204030204" pitchFamily="34" charset="0"/>
              </a:rPr>
              <a:t> eta </a:t>
            </a:r>
            <a:r>
              <a:rPr lang="es-ES" sz="2800" dirty="0" err="1">
                <a:latin typeface="Calibri" panose="020F0502020204030204" pitchFamily="34" charset="0"/>
                <a:ea typeface="Calibri" panose="020F0502020204030204" pitchFamily="34" charset="0"/>
                <a:cs typeface="Calibri" panose="020F0502020204030204" pitchFamily="34" charset="0"/>
              </a:rPr>
              <a:t>barruko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zaratetatik</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ihes</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egitea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isiltasuna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bilatzea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bizitza-aldaketa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eragiten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duen</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bizi-espazioa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aurkitzeko</a:t>
            </a:r>
            <a:r>
              <a:rPr lang="es-ES" sz="2800" dirty="0">
                <a:latin typeface="Calibri" panose="020F0502020204030204" pitchFamily="34" charset="0"/>
                <a:ea typeface="Calibri" panose="020F0502020204030204" pitchFamily="34" charset="0"/>
                <a:cs typeface="Calibri" panose="020F0502020204030204" pitchFamily="34" charset="0"/>
              </a:rPr>
              <a:t>.</a:t>
            </a:r>
          </a:p>
        </p:txBody>
      </p:sp>
      <p:pic>
        <p:nvPicPr>
          <p:cNvPr id="17" name="Imagen 16" descr="ilustraciones, imágenes clip art, dibujos animados e iconos de stock de mujer abrazando el corazón. amor propio, emoción positiva, salud mental, libertad, felicidad, bienestar mental. ilustración vectorial dibujada a mano - cuidado">
            <a:extLst>
              <a:ext uri="{FF2B5EF4-FFF2-40B4-BE49-F238E27FC236}">
                <a16:creationId xmlns:a16="http://schemas.microsoft.com/office/drawing/2014/main" id="{64CE3954-844C-4EEB-B004-881C2A99A5FF}"/>
              </a:ext>
            </a:extLst>
          </p:cNvPr>
          <p:cNvPicPr/>
          <p:nvPr/>
        </p:nvPicPr>
        <p:blipFill rotWithShape="1">
          <a:blip r:embed="rId3">
            <a:extLst>
              <a:ext uri="{28A0092B-C50C-407E-A947-70E740481C1C}">
                <a14:useLocalDpi xmlns:a14="http://schemas.microsoft.com/office/drawing/2010/main" val="0"/>
              </a:ext>
            </a:extLst>
          </a:blip>
          <a:srcRect l="18530" t="5656" r="15549" b="5630"/>
          <a:stretch/>
        </p:blipFill>
        <p:spPr bwMode="auto">
          <a:xfrm>
            <a:off x="369308" y="1452615"/>
            <a:ext cx="3842678" cy="4140518"/>
          </a:xfrm>
          <a:prstGeom prst="rect">
            <a:avLst/>
          </a:prstGeom>
          <a:noFill/>
          <a:ln>
            <a:noFill/>
          </a:ln>
        </p:spPr>
      </p:pic>
    </p:spTree>
    <p:extLst>
      <p:ext uri="{BB962C8B-B14F-4D97-AF65-F5344CB8AC3E}">
        <p14:creationId xmlns:p14="http://schemas.microsoft.com/office/powerpoint/2010/main" val="923266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2903DF5-7E47-4787-A44B-16F4CEFDBAB3}"/>
              </a:ext>
            </a:extLst>
          </p:cNvPr>
          <p:cNvSpPr/>
          <p:nvPr/>
        </p:nvSpPr>
        <p:spPr>
          <a:xfrm>
            <a:off x="0" y="0"/>
            <a:ext cx="9144000" cy="68580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marL="180000"/>
            <a:endParaRPr lang="es-ES" dirty="0"/>
          </a:p>
          <a:p>
            <a:pPr marL="180000"/>
            <a:r>
              <a:rPr lang="es-ES" sz="2400" b="1" dirty="0"/>
              <a:t>VIENES A TRAERNOS LA PAZ</a:t>
            </a:r>
          </a:p>
          <a:p>
            <a:pPr marL="180000"/>
            <a:r>
              <a:rPr lang="es-ES" dirty="0"/>
              <a:t>Fue lo primero que decías a tus discípulos: “paz a vosotros”.</a:t>
            </a:r>
            <a:br>
              <a:rPr lang="es-ES" dirty="0"/>
            </a:br>
            <a:r>
              <a:rPr lang="es-ES" dirty="0"/>
              <a:t>Porque tu sola presencia ya nos llena de paz,</a:t>
            </a:r>
            <a:br>
              <a:rPr lang="es-ES" dirty="0"/>
            </a:br>
            <a:r>
              <a:rPr lang="es-ES" dirty="0"/>
              <a:t>nos sosiega por dentro y nos ayuda a vivir serenos.</a:t>
            </a:r>
          </a:p>
          <a:p>
            <a:pPr marL="180000"/>
            <a:r>
              <a:rPr lang="es-ES" dirty="0"/>
              <a:t>Y una vez que nos has pacificado, que nos has relajado,</a:t>
            </a:r>
            <a:br>
              <a:rPr lang="es-ES" dirty="0"/>
            </a:br>
            <a:r>
              <a:rPr lang="es-ES" dirty="0"/>
              <a:t>que nos has quitado los agobios de la vida,</a:t>
            </a:r>
            <a:br>
              <a:rPr lang="es-ES" dirty="0"/>
            </a:br>
            <a:r>
              <a:rPr lang="es-ES" dirty="0"/>
              <a:t>entonces, y sólo entonces, nos pones en misión,</a:t>
            </a:r>
            <a:br>
              <a:rPr lang="es-ES" dirty="0"/>
            </a:br>
            <a:r>
              <a:rPr lang="es-ES" dirty="0"/>
              <a:t>enviándonos a acompañar la vida de los hermanos.</a:t>
            </a:r>
          </a:p>
          <a:p>
            <a:pPr marL="180000"/>
            <a:r>
              <a:rPr lang="es-ES" dirty="0"/>
              <a:t>Nos invade tu Espíritu y nos convierte en sanadores,</a:t>
            </a:r>
            <a:br>
              <a:rPr lang="es-ES" dirty="0"/>
            </a:br>
            <a:r>
              <a:rPr lang="es-ES" dirty="0"/>
              <a:t>en amigos confidentes en compañeros de vida,</a:t>
            </a:r>
            <a:br>
              <a:rPr lang="es-ES" dirty="0"/>
            </a:br>
            <a:r>
              <a:rPr lang="es-ES" dirty="0"/>
              <a:t>impulsadores de sueños y de transformación social.</a:t>
            </a:r>
          </a:p>
          <a:p>
            <a:pPr marL="180000"/>
            <a:r>
              <a:rPr lang="es-ES" dirty="0"/>
              <a:t>Descansando en Ti, cuando estamos agobiados,</a:t>
            </a:r>
            <a:br>
              <a:rPr lang="es-ES" dirty="0"/>
            </a:br>
            <a:r>
              <a:rPr lang="es-ES" dirty="0"/>
              <a:t>nos envías a llevar paz a los que viven angustiados,</a:t>
            </a:r>
            <a:br>
              <a:rPr lang="es-ES" dirty="0"/>
            </a:br>
            <a:r>
              <a:rPr lang="es-ES" dirty="0"/>
              <a:t>comprensión y disculpa para los marginados,</a:t>
            </a:r>
            <a:br>
              <a:rPr lang="es-ES" dirty="0"/>
            </a:br>
            <a:r>
              <a:rPr lang="es-ES" dirty="0"/>
              <a:t>perdón y compañía para los solos y entristecidos.</a:t>
            </a:r>
          </a:p>
          <a:p>
            <a:pPr marL="180000"/>
            <a:r>
              <a:rPr lang="es-ES" dirty="0"/>
              <a:t>Con tu fuerza y tu impulso nos conviertes en amigos,</a:t>
            </a:r>
            <a:br>
              <a:rPr lang="es-ES" dirty="0"/>
            </a:br>
            <a:r>
              <a:rPr lang="es-ES" dirty="0"/>
              <a:t>en la mano tendida al que lo necesita,</a:t>
            </a:r>
            <a:br>
              <a:rPr lang="es-ES" dirty="0"/>
            </a:br>
            <a:r>
              <a:rPr lang="es-ES" dirty="0"/>
              <a:t>en la defensa justa de lo que no funciona,</a:t>
            </a:r>
            <a:br>
              <a:rPr lang="es-ES" dirty="0"/>
            </a:br>
            <a:r>
              <a:rPr lang="es-ES" dirty="0"/>
              <a:t>en la voz del que no puede gritar y pedir lo que le es debido.</a:t>
            </a:r>
          </a:p>
          <a:p>
            <a:pPr marL="180000"/>
            <a:r>
              <a:rPr lang="es-ES" dirty="0"/>
              <a:t>Envueltos en tu amor podemos transformar el mundo entero</a:t>
            </a:r>
            <a:br>
              <a:rPr lang="es-ES" dirty="0"/>
            </a:br>
            <a:r>
              <a:rPr lang="es-ES" dirty="0"/>
              <a:t>con pequeñas vivencias cotidianas, con gestos, con ternuras,</a:t>
            </a:r>
            <a:br>
              <a:rPr lang="es-ES" dirty="0"/>
            </a:br>
            <a:r>
              <a:rPr lang="es-ES" dirty="0"/>
              <a:t>con mil detalles, con tareas y posturas concretas</a:t>
            </a:r>
            <a:br>
              <a:rPr lang="es-ES" dirty="0"/>
            </a:br>
            <a:r>
              <a:rPr lang="es-ES" dirty="0"/>
              <a:t>de amor, de convivencia, de tolerancia y de solidaridad.				Mari Patxi Ayerra</a:t>
            </a:r>
          </a:p>
          <a:p>
            <a:r>
              <a:rPr lang="es-ES" dirty="0"/>
              <a:t> </a:t>
            </a:r>
          </a:p>
        </p:txBody>
      </p:sp>
      <p:sp>
        <p:nvSpPr>
          <p:cNvPr id="2" name="Rectángulo 1">
            <a:extLst>
              <a:ext uri="{FF2B5EF4-FFF2-40B4-BE49-F238E27FC236}">
                <a16:creationId xmlns:a16="http://schemas.microsoft.com/office/drawing/2014/main" id="{B98F20D4-7711-4E7B-B365-C54769B63818}"/>
              </a:ext>
            </a:extLst>
          </p:cNvPr>
          <p:cNvSpPr/>
          <p:nvPr/>
        </p:nvSpPr>
        <p:spPr>
          <a:xfrm>
            <a:off x="1081844" y="854092"/>
            <a:ext cx="6980311" cy="461665"/>
          </a:xfrm>
          <a:prstGeom prst="rect">
            <a:avLst/>
          </a:prstGeom>
        </p:spPr>
        <p:txBody>
          <a:bodyPr wrap="square">
            <a:spAutoFit/>
          </a:bodyPr>
          <a:lstStyle/>
          <a:p>
            <a:pPr>
              <a:spcAft>
                <a:spcPts val="0"/>
              </a:spcAft>
            </a:pPr>
            <a:endParaRPr lang="es-ES" sz="2400" dirty="0">
              <a:solidFill>
                <a:schemeClr val="bg1"/>
              </a:solidFill>
            </a:endParaRPr>
          </a:p>
        </p:txBody>
      </p:sp>
      <p:pic>
        <p:nvPicPr>
          <p:cNvPr id="5" name="Imagen 4">
            <a:extLst>
              <a:ext uri="{FF2B5EF4-FFF2-40B4-BE49-F238E27FC236}">
                <a16:creationId xmlns:a16="http://schemas.microsoft.com/office/drawing/2014/main" id="{4C4FCCAC-262F-49C0-867A-8D8D1D7AE671}"/>
              </a:ext>
            </a:extLst>
          </p:cNvPr>
          <p:cNvPicPr>
            <a:picLocks noChangeAspect="1"/>
          </p:cNvPicPr>
          <p:nvPr/>
        </p:nvPicPr>
        <p:blipFill>
          <a:blip r:embed="rId2"/>
          <a:stretch>
            <a:fillRect/>
          </a:stretch>
        </p:blipFill>
        <p:spPr>
          <a:xfrm>
            <a:off x="7566138" y="170039"/>
            <a:ext cx="1108532" cy="957942"/>
          </a:xfrm>
          <a:prstGeom prst="rect">
            <a:avLst/>
          </a:prstGeom>
        </p:spPr>
      </p:pic>
    </p:spTree>
    <p:extLst>
      <p:ext uri="{BB962C8B-B14F-4D97-AF65-F5344CB8AC3E}">
        <p14:creationId xmlns:p14="http://schemas.microsoft.com/office/powerpoint/2010/main" val="4214469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E619F36-2ED7-41F1-A43D-BBEDB9277CFC}"/>
              </a:ext>
            </a:extLst>
          </p:cNvPr>
          <p:cNvSpPr/>
          <p:nvPr/>
        </p:nvSpPr>
        <p:spPr>
          <a:xfrm rot="5400000">
            <a:off x="3888248" y="-3883695"/>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128822A6-8A53-460C-8FBC-DE813E9E1FA1}"/>
              </a:ext>
            </a:extLst>
          </p:cNvPr>
          <p:cNvSpPr>
            <a:spLocks noGrp="1"/>
          </p:cNvSpPr>
          <p:nvPr>
            <p:ph type="title"/>
          </p:nvPr>
        </p:nvSpPr>
        <p:spPr>
          <a:xfrm>
            <a:off x="474210" y="99586"/>
            <a:ext cx="8229600" cy="1143000"/>
          </a:xfrm>
        </p:spPr>
        <p:txBody>
          <a:bodyPr>
            <a:normAutofit/>
          </a:bodyPr>
          <a:lstStyle/>
          <a:p>
            <a:r>
              <a:rPr lang="es-ES" sz="3200" b="1" dirty="0">
                <a:solidFill>
                  <a:schemeClr val="bg1"/>
                </a:solidFill>
              </a:rPr>
              <a:t>ABESTIA</a:t>
            </a:r>
            <a:br>
              <a:rPr lang="es-ES" sz="3200" b="1" dirty="0">
                <a:solidFill>
                  <a:schemeClr val="bg1"/>
                </a:solidFill>
              </a:rPr>
            </a:br>
            <a:r>
              <a:rPr lang="es-ES" sz="3200" b="1" dirty="0">
                <a:solidFill>
                  <a:schemeClr val="bg1"/>
                </a:solidFill>
              </a:rPr>
              <a:t>CANCIÓN</a:t>
            </a:r>
            <a:endParaRPr lang="es-ES" sz="3200" dirty="0">
              <a:solidFill>
                <a:schemeClr val="bg1"/>
              </a:solidFill>
            </a:endParaRPr>
          </a:p>
        </p:txBody>
      </p:sp>
      <p:pic>
        <p:nvPicPr>
          <p:cNvPr id="15" name="Imagen 14">
            <a:extLst>
              <a:ext uri="{FF2B5EF4-FFF2-40B4-BE49-F238E27FC236}">
                <a16:creationId xmlns:a16="http://schemas.microsoft.com/office/drawing/2014/main" id="{F127682C-E7E1-42FE-A261-3AC8F9DC1931}"/>
              </a:ext>
            </a:extLst>
          </p:cNvPr>
          <p:cNvPicPr>
            <a:picLocks noChangeAspect="1"/>
          </p:cNvPicPr>
          <p:nvPr/>
        </p:nvPicPr>
        <p:blipFill>
          <a:blip r:embed="rId2"/>
          <a:stretch>
            <a:fillRect/>
          </a:stretch>
        </p:blipFill>
        <p:spPr>
          <a:xfrm>
            <a:off x="7566138" y="170039"/>
            <a:ext cx="1108532" cy="957942"/>
          </a:xfrm>
          <a:prstGeom prst="rect">
            <a:avLst/>
          </a:prstGeom>
        </p:spPr>
      </p:pic>
      <p:pic>
        <p:nvPicPr>
          <p:cNvPr id="7" name="Imagen 6" descr="todos los días deberían ser día de la tierra - natural fotografías e imágenes de stock">
            <a:extLst>
              <a:ext uri="{FF2B5EF4-FFF2-40B4-BE49-F238E27FC236}">
                <a16:creationId xmlns:a16="http://schemas.microsoft.com/office/drawing/2014/main" id="{B121B640-18CF-49F2-AB2D-302194A3C5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1406076"/>
            <a:ext cx="9143999" cy="5447373"/>
          </a:xfrm>
          <a:prstGeom prst="rect">
            <a:avLst/>
          </a:prstGeom>
          <a:noFill/>
          <a:ln>
            <a:noFill/>
          </a:ln>
        </p:spPr>
      </p:pic>
      <p:sp>
        <p:nvSpPr>
          <p:cNvPr id="8" name="CuadroTexto 7">
            <a:extLst>
              <a:ext uri="{FF2B5EF4-FFF2-40B4-BE49-F238E27FC236}">
                <a16:creationId xmlns:a16="http://schemas.microsoft.com/office/drawing/2014/main" id="{BFDE83B6-3DEF-4C78-940E-A4C633847746}"/>
              </a:ext>
            </a:extLst>
          </p:cNvPr>
          <p:cNvSpPr txBox="1"/>
          <p:nvPr/>
        </p:nvSpPr>
        <p:spPr>
          <a:xfrm>
            <a:off x="5048914" y="1659854"/>
            <a:ext cx="7553325" cy="830997"/>
          </a:xfrm>
          <a:prstGeom prst="rect">
            <a:avLst/>
          </a:prstGeom>
          <a:noFill/>
        </p:spPr>
        <p:txBody>
          <a:bodyPr wrap="square" rtlCol="0">
            <a:spAutoFit/>
          </a:bodyPr>
          <a:lstStyle/>
          <a:p>
            <a:r>
              <a:rPr lang="es-ES" sz="2400" dirty="0">
                <a:solidFill>
                  <a:schemeClr val="bg1"/>
                </a:solidFill>
              </a:rPr>
              <a:t>Tenemos esperanza</a:t>
            </a:r>
          </a:p>
          <a:p>
            <a:r>
              <a:rPr lang="es-ES" sz="2400" dirty="0">
                <a:solidFill>
                  <a:schemeClr val="bg1"/>
                </a:solidFill>
              </a:rPr>
              <a:t>F. </a:t>
            </a:r>
            <a:r>
              <a:rPr lang="es-ES" sz="2400" dirty="0" err="1">
                <a:solidFill>
                  <a:schemeClr val="bg1"/>
                </a:solidFill>
              </a:rPr>
              <a:t>Pagura</a:t>
            </a:r>
            <a:endParaRPr lang="es-ES" sz="2400" dirty="0">
              <a:solidFill>
                <a:schemeClr val="bg1"/>
              </a:solidFill>
            </a:endParaRPr>
          </a:p>
        </p:txBody>
      </p:sp>
      <p:sp>
        <p:nvSpPr>
          <p:cNvPr id="9" name="Rectángulo 8">
            <a:extLst>
              <a:ext uri="{FF2B5EF4-FFF2-40B4-BE49-F238E27FC236}">
                <a16:creationId xmlns:a16="http://schemas.microsoft.com/office/drawing/2014/main" id="{799536E9-68E3-4FBA-87C3-077A1B5B60AD}"/>
              </a:ext>
            </a:extLst>
          </p:cNvPr>
          <p:cNvSpPr/>
          <p:nvPr/>
        </p:nvSpPr>
        <p:spPr>
          <a:xfrm>
            <a:off x="708137" y="5835084"/>
            <a:ext cx="5448113" cy="646331"/>
          </a:xfrm>
          <a:prstGeom prst="rect">
            <a:avLst/>
          </a:prstGeom>
        </p:spPr>
        <p:txBody>
          <a:bodyPr wrap="square">
            <a:spAutoFit/>
          </a:bodyPr>
          <a:lstStyle/>
          <a:p>
            <a:r>
              <a:rPr lang="es-ES" dirty="0">
                <a:hlinkClick r:id="rId4">
                  <a:extLst>
                    <a:ext uri="{A12FA001-AC4F-418D-AE19-62706E023703}">
                      <ahyp:hlinkClr xmlns:ahyp="http://schemas.microsoft.com/office/drawing/2018/hyperlinkcolor" val="tx"/>
                    </a:ext>
                  </a:extLst>
                </a:hlinkClick>
              </a:rPr>
              <a:t>https://www.youtube.com/watch?v=Nhx4Le7RN9o</a:t>
            </a:r>
            <a:endParaRPr lang="es-ES" dirty="0"/>
          </a:p>
          <a:p>
            <a:endParaRPr lang="es-ES" dirty="0"/>
          </a:p>
        </p:txBody>
      </p:sp>
    </p:spTree>
    <p:extLst>
      <p:ext uri="{BB962C8B-B14F-4D97-AF65-F5344CB8AC3E}">
        <p14:creationId xmlns:p14="http://schemas.microsoft.com/office/powerpoint/2010/main" val="1828407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B6E99B-7567-42A1-B0A7-283AF3D5638C}"/>
              </a:ext>
            </a:extLst>
          </p:cNvPr>
          <p:cNvSpPr>
            <a:spLocks noGrp="1"/>
          </p:cNvSpPr>
          <p:nvPr>
            <p:ph idx="1"/>
          </p:nvPr>
        </p:nvSpPr>
        <p:spPr>
          <a:xfrm>
            <a:off x="161925" y="400050"/>
            <a:ext cx="8896349" cy="6238875"/>
          </a:xfrm>
        </p:spPr>
        <p:txBody>
          <a:bodyPr numCol="2">
            <a:normAutofit fontScale="25000" lnSpcReduction="20000"/>
          </a:bodyPr>
          <a:lstStyle/>
          <a:p>
            <a:pPr marL="0" indent="0">
              <a:buNone/>
            </a:pPr>
            <a:r>
              <a:rPr lang="es-ES" sz="11200" b="1" dirty="0">
                <a:latin typeface="+mj-lt"/>
              </a:rPr>
              <a:t>Tenemos esperanza</a:t>
            </a:r>
            <a:br>
              <a:rPr lang="es-ES" dirty="0"/>
            </a:br>
            <a:br>
              <a:rPr lang="es-ES" sz="7200" dirty="0">
                <a:latin typeface="Calibri" panose="020F0502020204030204" pitchFamily="34" charset="0"/>
                <a:ea typeface="Calibri" panose="020F0502020204030204" pitchFamily="34" charset="0"/>
                <a:cs typeface="Calibri" panose="020F0502020204030204" pitchFamily="34" charset="0"/>
              </a:rPr>
            </a:b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El entró en el mundo y en la historia;</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El quebró el silencio y la agonía;</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llenó la tierra de su gloria;</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fue luz en nuestra noche fría.</a:t>
            </a:r>
            <a:br>
              <a:rPr lang="es-ES" sz="7600" dirty="0">
                <a:latin typeface="Calibri" panose="020F0502020204030204" pitchFamily="34" charset="0"/>
                <a:ea typeface="Calibri" panose="020F0502020204030204" pitchFamily="34" charset="0"/>
                <a:cs typeface="Calibri" panose="020F0502020204030204" pitchFamily="34" charset="0"/>
              </a:rPr>
            </a:b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nació en un pesebre oscuro;</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vivió sembrando amor y vida;</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partió los corazones duros</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y levantó las almas abatidas.</a:t>
            </a:r>
            <a:br>
              <a:rPr lang="es-ES" sz="7600" dirty="0">
                <a:latin typeface="Calibri" panose="020F0502020204030204" pitchFamily="34" charset="0"/>
                <a:ea typeface="Calibri" panose="020F0502020204030204" pitchFamily="34" charset="0"/>
                <a:cs typeface="Calibri" panose="020F0502020204030204" pitchFamily="34" charset="0"/>
              </a:rPr>
            </a:b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Por eso es que hoy tenemos esperanza;</a:t>
            </a:r>
            <a:br>
              <a:rPr lang="es-ES" sz="7600" b="1"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por eso es que hoy luchamos con porfía;</a:t>
            </a:r>
            <a:br>
              <a:rPr lang="es-ES" sz="7600" b="1"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por eso es que hoy miramos con confianza,</a:t>
            </a:r>
            <a:br>
              <a:rPr lang="es-ES" sz="7600" b="1"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el porvenir en esta tierra mía.</a:t>
            </a:r>
            <a:br>
              <a:rPr lang="es-ES" sz="7600" b="1" dirty="0">
                <a:latin typeface="Calibri" panose="020F0502020204030204" pitchFamily="34" charset="0"/>
                <a:ea typeface="Calibri" panose="020F0502020204030204" pitchFamily="34" charset="0"/>
                <a:cs typeface="Calibri" panose="020F0502020204030204" pitchFamily="34" charset="0"/>
              </a:rPr>
            </a:b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atacó a ambiciosos mercaderes</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y denunció maldad e hipocresía;</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exaltó a los niños, las mujeres</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y rechazó a los que de orgullo ardían.</a:t>
            </a:r>
            <a:br>
              <a:rPr lang="es-ES" sz="7600" dirty="0">
                <a:latin typeface="Calibri" panose="020F0502020204030204" pitchFamily="34" charset="0"/>
                <a:ea typeface="Calibri" panose="020F0502020204030204" pitchFamily="34" charset="0"/>
                <a:cs typeface="Calibri" panose="020F0502020204030204" pitchFamily="34" charset="0"/>
              </a:rPr>
            </a:br>
            <a:endParaRPr lang="es-ES" sz="7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ES" sz="4300" dirty="0"/>
          </a:p>
          <a:p>
            <a:pPr marL="0" indent="0">
              <a:buNone/>
            </a:pPr>
            <a:endParaRPr lang="es-ES" sz="4300" dirty="0"/>
          </a:p>
          <a:p>
            <a:pPr marL="0" indent="0">
              <a:buNone/>
            </a:pPr>
            <a:endParaRPr lang="es-ES" sz="4300" dirty="0"/>
          </a:p>
          <a:p>
            <a:pPr marL="0" indent="0">
              <a:buNone/>
            </a:pPr>
            <a:endParaRPr lang="es-ES" sz="4300" dirty="0"/>
          </a:p>
          <a:p>
            <a:pPr marL="0" indent="0">
              <a:buNone/>
            </a:pPr>
            <a:endParaRPr lang="es-ES" sz="4300" dirty="0"/>
          </a:p>
          <a:p>
            <a:pPr marL="0" indent="0">
              <a:buNone/>
            </a:pPr>
            <a:endParaRPr lang="es-ES" sz="4300" dirty="0"/>
          </a:p>
          <a:p>
            <a:pPr marL="0" indent="0">
              <a:buNone/>
            </a:pPr>
            <a:endParaRPr lang="es-ES" sz="4300" dirty="0"/>
          </a:p>
          <a:p>
            <a:pPr marL="0" indent="0">
              <a:buNone/>
            </a:pPr>
            <a:endParaRPr lang="es-ES" sz="4300" dirty="0"/>
          </a:p>
          <a:p>
            <a:pPr marL="0" indent="0">
              <a:buNone/>
            </a:pPr>
            <a:endParaRPr lang="es-ES" sz="4300" dirty="0"/>
          </a:p>
          <a:p>
            <a:pPr marL="0" indent="0">
              <a:buNone/>
            </a:pPr>
            <a:endParaRPr lang="es-ES" sz="4300" dirty="0"/>
          </a:p>
          <a:p>
            <a:pPr marL="0" indent="0">
              <a:buNone/>
            </a:pPr>
            <a:endParaRPr lang="es-ES" sz="4300" dirty="0"/>
          </a:p>
          <a:p>
            <a:pPr marL="0" indent="0">
              <a:buNone/>
            </a:pPr>
            <a:endParaRPr lang="es-ES" sz="4300" dirty="0"/>
          </a:p>
          <a:p>
            <a:pPr marL="0" indent="0">
              <a:buNone/>
            </a:pPr>
            <a:endParaRPr lang="es-ES" sz="4300" dirty="0"/>
          </a:p>
          <a:p>
            <a:pPr marL="0" indent="0">
              <a:buNone/>
            </a:pPr>
            <a:br>
              <a:rPr lang="es-ES" sz="4300" dirty="0"/>
            </a:br>
            <a:r>
              <a:rPr lang="es-ES" sz="7600" dirty="0">
                <a:latin typeface="Calibri" panose="020F0502020204030204" pitchFamily="34" charset="0"/>
                <a:ea typeface="Calibri" panose="020F0502020204030204" pitchFamily="34" charset="0"/>
                <a:cs typeface="Calibri" panose="020F0502020204030204" pitchFamily="34" charset="0"/>
              </a:rPr>
              <a:t>Porque El cargó la cruz de nuestras penas</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y saboreó la hiel de nuestros males;</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aceptó sufrir nuestra condena,</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y así morir por todos los mortales.</a:t>
            </a:r>
            <a:br>
              <a:rPr lang="es-ES" sz="7600" dirty="0">
                <a:latin typeface="Calibri" panose="020F0502020204030204" pitchFamily="34" charset="0"/>
                <a:ea typeface="Calibri" panose="020F0502020204030204" pitchFamily="34" charset="0"/>
                <a:cs typeface="Calibri" panose="020F0502020204030204" pitchFamily="34" charset="0"/>
              </a:rPr>
            </a:b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Por eso es que hoy tenemos esperanza;</a:t>
            </a:r>
            <a:br>
              <a:rPr lang="es-ES" sz="7600" b="1"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por eso es que hoy luchamos con porfía;</a:t>
            </a:r>
            <a:br>
              <a:rPr lang="es-ES" sz="7600" b="1"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por eso es que hoy miramos con confianza,</a:t>
            </a:r>
            <a:br>
              <a:rPr lang="es-ES" sz="7600" b="1"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el porvenir en esta tierra mía.</a:t>
            </a:r>
            <a:br>
              <a:rPr lang="es-ES" sz="7600" b="1" dirty="0">
                <a:latin typeface="Calibri" panose="020F0502020204030204" pitchFamily="34" charset="0"/>
                <a:ea typeface="Calibri" panose="020F0502020204030204" pitchFamily="34" charset="0"/>
                <a:cs typeface="Calibri" panose="020F0502020204030204" pitchFamily="34" charset="0"/>
              </a:rPr>
            </a:b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Porque una aurora vio su gran victoria</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sobre la muerte, el miedo, las mentiras;</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ya nada puede detener su historia,</a:t>
            </a: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dirty="0">
                <a:latin typeface="Calibri" panose="020F0502020204030204" pitchFamily="34" charset="0"/>
                <a:ea typeface="Calibri" panose="020F0502020204030204" pitchFamily="34" charset="0"/>
                <a:cs typeface="Calibri" panose="020F0502020204030204" pitchFamily="34" charset="0"/>
              </a:rPr>
              <a:t>ni de su Reino eterno la venida</a:t>
            </a:r>
            <a:br>
              <a:rPr lang="es-ES" sz="7600" dirty="0">
                <a:latin typeface="Calibri" panose="020F0502020204030204" pitchFamily="34" charset="0"/>
                <a:ea typeface="Calibri" panose="020F0502020204030204" pitchFamily="34" charset="0"/>
                <a:cs typeface="Calibri" panose="020F0502020204030204" pitchFamily="34" charset="0"/>
              </a:rPr>
            </a:br>
            <a:br>
              <a:rPr lang="es-ES" sz="7600"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Por eso es que hoy tenemos esperanza;</a:t>
            </a:r>
            <a:br>
              <a:rPr lang="es-ES" sz="7600" b="1"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por eso es que hoy luchamos con porfía;</a:t>
            </a:r>
            <a:br>
              <a:rPr lang="es-ES" sz="7600" b="1"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por eso es que hoy miramos con confianza,</a:t>
            </a:r>
            <a:br>
              <a:rPr lang="es-ES" sz="7600" b="1" dirty="0">
                <a:latin typeface="Calibri" panose="020F0502020204030204" pitchFamily="34" charset="0"/>
                <a:ea typeface="Calibri" panose="020F0502020204030204" pitchFamily="34" charset="0"/>
                <a:cs typeface="Calibri" panose="020F0502020204030204" pitchFamily="34" charset="0"/>
              </a:rPr>
            </a:br>
            <a:r>
              <a:rPr lang="es-ES" sz="7600" b="1" dirty="0">
                <a:latin typeface="Calibri" panose="020F0502020204030204" pitchFamily="34" charset="0"/>
                <a:ea typeface="Calibri" panose="020F0502020204030204" pitchFamily="34" charset="0"/>
                <a:cs typeface="Calibri" panose="020F0502020204030204" pitchFamily="34" charset="0"/>
              </a:rPr>
              <a:t>el porvenir en esta tierra mía</a:t>
            </a:r>
            <a:endParaRPr lang="es-ES" sz="7600" dirty="0">
              <a:latin typeface="Calibri" panose="020F0502020204030204" pitchFamily="34" charset="0"/>
              <a:ea typeface="Calibri" panose="020F0502020204030204" pitchFamily="34" charset="0"/>
              <a:cs typeface="Calibri" panose="020F0502020204030204" pitchFamily="34" charset="0"/>
            </a:endParaRPr>
          </a:p>
          <a:p>
            <a:pPr marL="0" indent="0">
              <a:buNone/>
            </a:pPr>
            <a:br>
              <a:rPr lang="es-ES" sz="7200" dirty="0">
                <a:latin typeface="Calibri" panose="020F0502020204030204" pitchFamily="34" charset="0"/>
                <a:ea typeface="Calibri" panose="020F0502020204030204" pitchFamily="34" charset="0"/>
                <a:cs typeface="Calibri" panose="020F0502020204030204" pitchFamily="34" charset="0"/>
              </a:rPr>
            </a:br>
            <a:endParaRPr lang="es-ES" sz="7200" dirty="0">
              <a:latin typeface="Calibri" panose="020F0502020204030204" pitchFamily="34" charset="0"/>
              <a:ea typeface="Calibri" panose="020F0502020204030204" pitchFamily="34" charset="0"/>
              <a:cs typeface="Calibri" panose="020F0502020204030204" pitchFamily="34" charset="0"/>
            </a:endParaRPr>
          </a:p>
          <a:p>
            <a:endParaRPr lang="es-ES" dirty="0"/>
          </a:p>
          <a:p>
            <a:endParaRPr lang="es-ES" dirty="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1404660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E619F36-2ED7-41F1-A43D-BBEDB9277CFC}"/>
              </a:ext>
            </a:extLst>
          </p:cNvPr>
          <p:cNvSpPr/>
          <p:nvPr/>
        </p:nvSpPr>
        <p:spPr>
          <a:xfrm rot="5400000">
            <a:off x="3888248" y="-3883695"/>
            <a:ext cx="1401524"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128822A6-8A53-460C-8FBC-DE813E9E1FA1}"/>
              </a:ext>
            </a:extLst>
          </p:cNvPr>
          <p:cNvSpPr>
            <a:spLocks noGrp="1"/>
          </p:cNvSpPr>
          <p:nvPr>
            <p:ph type="title"/>
          </p:nvPr>
        </p:nvSpPr>
        <p:spPr>
          <a:xfrm>
            <a:off x="474210" y="99586"/>
            <a:ext cx="8229600" cy="1143000"/>
          </a:xfrm>
        </p:spPr>
        <p:txBody>
          <a:bodyPr>
            <a:normAutofit/>
          </a:bodyPr>
          <a:lstStyle/>
          <a:p>
            <a:r>
              <a:rPr lang="es-ES" sz="2500" b="1" dirty="0">
                <a:solidFill>
                  <a:schemeClr val="bg1"/>
                </a:solidFill>
                <a:latin typeface="Calibri" panose="020F0502020204030204" pitchFamily="34" charset="0"/>
                <a:ea typeface="Calibri" panose="020F0502020204030204" pitchFamily="34" charset="0"/>
                <a:cs typeface="Calibri" panose="020F0502020204030204" pitchFamily="34" charset="0"/>
              </a:rPr>
              <a:t>GARIZUMA - ALDIKO LAGUNGARRIAK</a:t>
            </a:r>
            <a:br>
              <a:rPr lang="es-ES" sz="3200" b="1" dirty="0">
                <a:solidFill>
                  <a:schemeClr val="bg1"/>
                </a:solidFill>
              </a:rPr>
            </a:br>
            <a:r>
              <a:rPr lang="es-ES" sz="2500" dirty="0">
                <a:solidFill>
                  <a:schemeClr val="bg1"/>
                </a:solidFill>
                <a:latin typeface="+mn-lt"/>
              </a:rPr>
              <a:t>MATERIALES CUARESMA</a:t>
            </a:r>
          </a:p>
        </p:txBody>
      </p:sp>
      <p:pic>
        <p:nvPicPr>
          <p:cNvPr id="15" name="Imagen 14">
            <a:extLst>
              <a:ext uri="{FF2B5EF4-FFF2-40B4-BE49-F238E27FC236}">
                <a16:creationId xmlns:a16="http://schemas.microsoft.com/office/drawing/2014/main" id="{F127682C-E7E1-42FE-A261-3AC8F9DC1931}"/>
              </a:ext>
            </a:extLst>
          </p:cNvPr>
          <p:cNvPicPr>
            <a:picLocks noChangeAspect="1"/>
          </p:cNvPicPr>
          <p:nvPr/>
        </p:nvPicPr>
        <p:blipFill>
          <a:blip r:embed="rId2"/>
          <a:stretch>
            <a:fillRect/>
          </a:stretch>
        </p:blipFill>
        <p:spPr>
          <a:xfrm>
            <a:off x="7566138" y="170039"/>
            <a:ext cx="1108532" cy="957942"/>
          </a:xfrm>
          <a:prstGeom prst="rect">
            <a:avLst/>
          </a:prstGeom>
        </p:spPr>
      </p:pic>
      <p:sp>
        <p:nvSpPr>
          <p:cNvPr id="3" name="Rectángulo 2">
            <a:extLst>
              <a:ext uri="{FF2B5EF4-FFF2-40B4-BE49-F238E27FC236}">
                <a16:creationId xmlns:a16="http://schemas.microsoft.com/office/drawing/2014/main" id="{D3DE0CCE-60F6-44E1-8EB9-5F00B51486B1}"/>
              </a:ext>
            </a:extLst>
          </p:cNvPr>
          <p:cNvSpPr/>
          <p:nvPr/>
        </p:nvSpPr>
        <p:spPr>
          <a:xfrm>
            <a:off x="569460" y="2261682"/>
            <a:ext cx="7458075" cy="677108"/>
          </a:xfrm>
          <a:prstGeom prst="rect">
            <a:avLst/>
          </a:prstGeom>
        </p:spPr>
        <p:txBody>
          <a:bodyPr wrap="square">
            <a:spAutoFit/>
          </a:bodyPr>
          <a:lstStyle/>
          <a:p>
            <a:pPr fontAlgn="base"/>
            <a:endParaRPr lang="es-ES" sz="2000" dirty="0">
              <a:hlinkClick r:id="rId3"/>
            </a:endParaRPr>
          </a:p>
          <a:p>
            <a:pPr fontAlgn="base"/>
            <a:endParaRPr lang="es-ES" dirty="0"/>
          </a:p>
        </p:txBody>
      </p:sp>
      <p:pic>
        <p:nvPicPr>
          <p:cNvPr id="7" name="Imagen 6">
            <a:extLst>
              <a:ext uri="{FF2B5EF4-FFF2-40B4-BE49-F238E27FC236}">
                <a16:creationId xmlns:a16="http://schemas.microsoft.com/office/drawing/2014/main" id="{316B440D-4FFE-4F4A-B8A3-99ED4F2BD4B5}"/>
              </a:ext>
            </a:extLst>
          </p:cNvPr>
          <p:cNvPicPr>
            <a:picLocks noChangeAspect="1"/>
          </p:cNvPicPr>
          <p:nvPr/>
        </p:nvPicPr>
        <p:blipFill rotWithShape="1">
          <a:blip r:embed="rId4"/>
          <a:srcRect l="17500" t="10637" r="17256" b="6482"/>
          <a:stretch/>
        </p:blipFill>
        <p:spPr>
          <a:xfrm>
            <a:off x="34021" y="1406077"/>
            <a:ext cx="9143998" cy="5451924"/>
          </a:xfrm>
          <a:prstGeom prst="rect">
            <a:avLst/>
          </a:prstGeom>
          <a:ln>
            <a:solidFill>
              <a:schemeClr val="accent1"/>
            </a:solidFill>
          </a:ln>
        </p:spPr>
      </p:pic>
      <p:sp>
        <p:nvSpPr>
          <p:cNvPr id="55" name="Elipse 54">
            <a:extLst>
              <a:ext uri="{FF2B5EF4-FFF2-40B4-BE49-F238E27FC236}">
                <a16:creationId xmlns:a16="http://schemas.microsoft.com/office/drawing/2014/main" id="{DBBAED4B-FF97-49F8-9850-B126C6E902D4}"/>
              </a:ext>
            </a:extLst>
          </p:cNvPr>
          <p:cNvSpPr/>
          <p:nvPr/>
        </p:nvSpPr>
        <p:spPr>
          <a:xfrm>
            <a:off x="34021" y="2362200"/>
            <a:ext cx="3271154" cy="2028825"/>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0231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TESTUINGURUA - </a:t>
            </a:r>
            <a:r>
              <a:rPr lang="es-ES" sz="3200" dirty="0">
                <a:solidFill>
                  <a:schemeClr val="bg1"/>
                </a:solidFill>
                <a:latin typeface="+mj-lt"/>
              </a:rPr>
              <a:t>CONTEXTO</a:t>
            </a: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7" name="Imagen 16">
            <a:extLst>
              <a:ext uri="{FF2B5EF4-FFF2-40B4-BE49-F238E27FC236}">
                <a16:creationId xmlns:a16="http://schemas.microsoft.com/office/drawing/2014/main" id="{7A5024AB-B29F-43E0-9641-F1F53B9431F0}"/>
              </a:ext>
            </a:extLst>
          </p:cNvPr>
          <p:cNvPicPr>
            <a:picLocks noChangeAspect="1"/>
          </p:cNvPicPr>
          <p:nvPr/>
        </p:nvPicPr>
        <p:blipFill>
          <a:blip r:embed="rId3"/>
          <a:stretch>
            <a:fillRect/>
          </a:stretch>
        </p:blipFill>
        <p:spPr>
          <a:xfrm>
            <a:off x="0" y="1406075"/>
            <a:ext cx="4583565" cy="5506535"/>
          </a:xfrm>
          <a:prstGeom prst="rect">
            <a:avLst/>
          </a:prstGeom>
        </p:spPr>
      </p:pic>
      <p:sp>
        <p:nvSpPr>
          <p:cNvPr id="20" name="Rectángulo: esquina doblada 19">
            <a:extLst>
              <a:ext uri="{FF2B5EF4-FFF2-40B4-BE49-F238E27FC236}">
                <a16:creationId xmlns:a16="http://schemas.microsoft.com/office/drawing/2014/main" id="{7BF62ABE-AF51-4EC1-ABDF-58068FCA2F59}"/>
              </a:ext>
            </a:extLst>
          </p:cNvPr>
          <p:cNvSpPr/>
          <p:nvPr/>
        </p:nvSpPr>
        <p:spPr>
          <a:xfrm>
            <a:off x="5343525" y="1685716"/>
            <a:ext cx="3093585" cy="1334383"/>
          </a:xfrm>
          <a:prstGeom prst="foldedCorner">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b="1" dirty="0">
              <a:solidFill>
                <a:schemeClr val="tx1"/>
              </a:solidFill>
            </a:endParaRPr>
          </a:p>
          <a:p>
            <a:pPr algn="ctr"/>
            <a:r>
              <a:rPr lang="es-ES" sz="2000" b="1" dirty="0" err="1">
                <a:solidFill>
                  <a:schemeClr val="tx1"/>
                </a:solidFill>
              </a:rPr>
              <a:t>Itxaropenaren</a:t>
            </a:r>
            <a:r>
              <a:rPr lang="es-ES" sz="2000" b="1" dirty="0">
                <a:solidFill>
                  <a:schemeClr val="tx1"/>
                </a:solidFill>
              </a:rPr>
              <a:t> </a:t>
            </a:r>
            <a:r>
              <a:rPr lang="es-ES" sz="2000" b="1" dirty="0" err="1">
                <a:solidFill>
                  <a:schemeClr val="tx1"/>
                </a:solidFill>
              </a:rPr>
              <a:t>Jubileua</a:t>
            </a:r>
            <a:endParaRPr lang="es-ES" sz="2000" b="1" dirty="0">
              <a:solidFill>
                <a:schemeClr val="tx1"/>
              </a:solidFill>
            </a:endParaRPr>
          </a:p>
          <a:p>
            <a:pPr algn="ctr"/>
            <a:r>
              <a:rPr lang="es-ES" sz="2000" b="1" dirty="0">
                <a:solidFill>
                  <a:schemeClr val="tx1"/>
                </a:solidFill>
              </a:rPr>
              <a:t>Jubileo 2025</a:t>
            </a:r>
          </a:p>
        </p:txBody>
      </p:sp>
      <p:pic>
        <p:nvPicPr>
          <p:cNvPr id="2064" name="Picture 16" descr="Nueva imagen por el 75 aniversario de la creación de la Diócesis">
            <a:extLst>
              <a:ext uri="{FF2B5EF4-FFF2-40B4-BE49-F238E27FC236}">
                <a16:creationId xmlns:a16="http://schemas.microsoft.com/office/drawing/2014/main" id="{F810BADC-6F03-46A3-A467-C424B1093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5374920"/>
            <a:ext cx="3352800" cy="13620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 doblada 12">
            <a:extLst>
              <a:ext uri="{FF2B5EF4-FFF2-40B4-BE49-F238E27FC236}">
                <a16:creationId xmlns:a16="http://schemas.microsoft.com/office/drawing/2014/main" id="{9D6346C5-5169-4E7B-8158-B6289766258B}"/>
              </a:ext>
            </a:extLst>
          </p:cNvPr>
          <p:cNvSpPr/>
          <p:nvPr/>
        </p:nvSpPr>
        <p:spPr>
          <a:xfrm>
            <a:off x="5130240" y="3733800"/>
            <a:ext cx="3352800" cy="1362075"/>
          </a:xfrm>
          <a:prstGeom prst="foldedCorner">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b="1" dirty="0">
              <a:solidFill>
                <a:schemeClr val="tx1"/>
              </a:solidFill>
            </a:endParaRPr>
          </a:p>
          <a:p>
            <a:pPr algn="ctr"/>
            <a:r>
              <a:rPr lang="es-ES" sz="2000" b="1" dirty="0" err="1">
                <a:solidFill>
                  <a:schemeClr val="tx1"/>
                </a:solidFill>
              </a:rPr>
              <a:t>Garizumako</a:t>
            </a:r>
            <a:r>
              <a:rPr lang="es-ES" sz="2000" b="1" dirty="0">
                <a:solidFill>
                  <a:schemeClr val="tx1"/>
                </a:solidFill>
              </a:rPr>
              <a:t> </a:t>
            </a:r>
            <a:r>
              <a:rPr lang="es-ES" sz="2000" b="1" dirty="0" err="1">
                <a:solidFill>
                  <a:schemeClr val="tx1"/>
                </a:solidFill>
              </a:rPr>
              <a:t>bosgarren</a:t>
            </a:r>
            <a:r>
              <a:rPr lang="es-ES" sz="2000" b="1" dirty="0">
                <a:solidFill>
                  <a:schemeClr val="tx1"/>
                </a:solidFill>
              </a:rPr>
              <a:t> </a:t>
            </a:r>
            <a:r>
              <a:rPr lang="es-ES" sz="2000" b="1" dirty="0" err="1">
                <a:solidFill>
                  <a:schemeClr val="tx1"/>
                </a:solidFill>
              </a:rPr>
              <a:t>igandea</a:t>
            </a:r>
            <a:endParaRPr lang="es-ES" sz="2000" b="1" dirty="0">
              <a:solidFill>
                <a:schemeClr val="tx1"/>
              </a:solidFill>
            </a:endParaRPr>
          </a:p>
          <a:p>
            <a:pPr algn="ctr"/>
            <a:r>
              <a:rPr lang="es-ES" sz="2000" dirty="0" err="1">
                <a:solidFill>
                  <a:schemeClr val="tx1"/>
                </a:solidFill>
              </a:rPr>
              <a:t>Pasiorako</a:t>
            </a:r>
            <a:r>
              <a:rPr lang="es-ES" sz="2000" dirty="0">
                <a:solidFill>
                  <a:schemeClr val="tx1"/>
                </a:solidFill>
              </a:rPr>
              <a:t> </a:t>
            </a:r>
            <a:r>
              <a:rPr lang="es-ES" sz="2000" dirty="0" err="1">
                <a:solidFill>
                  <a:schemeClr val="tx1"/>
                </a:solidFill>
              </a:rPr>
              <a:t>prestakuntza</a:t>
            </a:r>
            <a:endParaRPr lang="es-ES" sz="2000" b="1" dirty="0">
              <a:solidFill>
                <a:schemeClr val="tx1"/>
              </a:solidFill>
            </a:endParaRPr>
          </a:p>
        </p:txBody>
      </p:sp>
    </p:spTree>
    <p:extLst>
      <p:ext uri="{BB962C8B-B14F-4D97-AF65-F5344CB8AC3E}">
        <p14:creationId xmlns:p14="http://schemas.microsoft.com/office/powerpoint/2010/main" val="67185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1597B25-C47C-4AC3-B033-5A4EA7EB72BF}"/>
              </a:ext>
            </a:extLst>
          </p:cNvPr>
          <p:cNvPicPr>
            <a:picLocks noChangeAspect="1"/>
          </p:cNvPicPr>
          <p:nvPr/>
        </p:nvPicPr>
        <p:blipFill>
          <a:blip r:embed="rId2"/>
          <a:stretch>
            <a:fillRect/>
          </a:stretch>
        </p:blipFill>
        <p:spPr>
          <a:xfrm>
            <a:off x="136" y="-112734"/>
            <a:ext cx="9152596" cy="6970734"/>
          </a:xfrm>
          <a:prstGeom prst="rect">
            <a:avLst/>
          </a:prstGeom>
        </p:spPr>
      </p:pic>
    </p:spTree>
    <p:extLst>
      <p:ext uri="{BB962C8B-B14F-4D97-AF65-F5344CB8AC3E}">
        <p14:creationId xmlns:p14="http://schemas.microsoft.com/office/powerpoint/2010/main" val="250081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IDEIA NAGUSIA – </a:t>
            </a:r>
            <a:r>
              <a:rPr lang="es-ES" sz="3200" dirty="0">
                <a:solidFill>
                  <a:schemeClr val="bg1"/>
                </a:solidFill>
                <a:latin typeface="+mj-lt"/>
              </a:rPr>
              <a:t>IDEA CENTRAL</a:t>
            </a: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Marcador de contenido 2">
            <a:extLst>
              <a:ext uri="{FF2B5EF4-FFF2-40B4-BE49-F238E27FC236}">
                <a16:creationId xmlns:a16="http://schemas.microsoft.com/office/drawing/2014/main" id="{52DD4CC6-B25C-4E93-B3F0-123B48AB8FFF}"/>
              </a:ext>
            </a:extLst>
          </p:cNvPr>
          <p:cNvSpPr>
            <a:spLocks noGrp="1"/>
          </p:cNvSpPr>
          <p:nvPr>
            <p:ph idx="1"/>
          </p:nvPr>
        </p:nvSpPr>
        <p:spPr>
          <a:xfrm>
            <a:off x="457200" y="1600200"/>
            <a:ext cx="8229600" cy="4525963"/>
          </a:xfrm>
        </p:spPr>
        <p:txBody>
          <a:bodyPr/>
          <a:lstStyle/>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p:txBody>
      </p:sp>
      <p:graphicFrame>
        <p:nvGraphicFramePr>
          <p:cNvPr id="6" name="Diagrama 5">
            <a:extLst>
              <a:ext uri="{FF2B5EF4-FFF2-40B4-BE49-F238E27FC236}">
                <a16:creationId xmlns:a16="http://schemas.microsoft.com/office/drawing/2014/main" id="{49D70175-1B60-42A0-B3CA-9CF168F4EA79}"/>
              </a:ext>
            </a:extLst>
          </p:cNvPr>
          <p:cNvGraphicFramePr/>
          <p:nvPr>
            <p:extLst>
              <p:ext uri="{D42A27DB-BD31-4B8C-83A1-F6EECF244321}">
                <p14:modId xmlns:p14="http://schemas.microsoft.com/office/powerpoint/2010/main" val="1991108882"/>
              </p:ext>
            </p:extLst>
          </p:nvPr>
        </p:nvGraphicFramePr>
        <p:xfrm>
          <a:off x="457200" y="1164207"/>
          <a:ext cx="8315325" cy="5447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694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F9FDCE7-4429-49AF-A19E-70646A3FBF10}"/>
              </a:ext>
            </a:extLst>
          </p:cNvPr>
          <p:cNvSpPr/>
          <p:nvPr/>
        </p:nvSpPr>
        <p:spPr>
          <a:xfrm>
            <a:off x="5756724" y="1362678"/>
            <a:ext cx="2515304" cy="3420484"/>
          </a:xfrm>
          <a:prstGeom prst="rect">
            <a:avLst/>
          </a:prstGeom>
        </p:spPr>
        <p:txBody>
          <a:bodyPr wrap="none">
            <a:spAutoFit/>
          </a:bodyPr>
          <a:lstStyle/>
          <a:p>
            <a:pPr algn="ctr"/>
            <a:r>
              <a:rPr lang="es-ES" sz="5400" dirty="0">
                <a:latin typeface="+mj-lt"/>
              </a:rPr>
              <a:t>2025 </a:t>
            </a:r>
          </a:p>
          <a:p>
            <a:pPr algn="ctr"/>
            <a:r>
              <a:rPr lang="es-ES" sz="4000" b="1" dirty="0">
                <a:latin typeface="+mj-lt"/>
              </a:rPr>
              <a:t>APIRILEKO </a:t>
            </a:r>
          </a:p>
          <a:p>
            <a:pPr algn="ctr"/>
            <a:r>
              <a:rPr lang="es-ES" sz="4000" b="1" dirty="0">
                <a:latin typeface="+mj-lt"/>
              </a:rPr>
              <a:t>KANPAINA</a:t>
            </a:r>
          </a:p>
          <a:p>
            <a:pPr algn="ctr"/>
            <a:r>
              <a:rPr lang="es-ES" sz="4000" dirty="0">
                <a:latin typeface="+mj-lt"/>
              </a:rPr>
              <a:t>CAMPAÑA </a:t>
            </a:r>
          </a:p>
          <a:p>
            <a:pPr algn="ctr"/>
            <a:r>
              <a:rPr lang="es-ES" sz="4000" dirty="0">
                <a:latin typeface="+mj-lt"/>
              </a:rPr>
              <a:t>DE ABRIL</a:t>
            </a:r>
          </a:p>
        </p:txBody>
      </p:sp>
      <p:pic>
        <p:nvPicPr>
          <p:cNvPr id="4" name="Imagen 3">
            <a:extLst>
              <a:ext uri="{FF2B5EF4-FFF2-40B4-BE49-F238E27FC236}">
                <a16:creationId xmlns:a16="http://schemas.microsoft.com/office/drawing/2014/main" id="{A2E69631-822D-47BE-B65F-4DACADE5954E}"/>
              </a:ext>
            </a:extLst>
          </p:cNvPr>
          <p:cNvPicPr>
            <a:picLocks noChangeAspect="1"/>
          </p:cNvPicPr>
          <p:nvPr/>
        </p:nvPicPr>
        <p:blipFill>
          <a:blip r:embed="rId2"/>
          <a:stretch>
            <a:fillRect/>
          </a:stretch>
        </p:blipFill>
        <p:spPr>
          <a:xfrm>
            <a:off x="0" y="0"/>
            <a:ext cx="4849278" cy="6858000"/>
          </a:xfrm>
          <a:prstGeom prst="rect">
            <a:avLst/>
          </a:prstGeom>
        </p:spPr>
      </p:pic>
    </p:spTree>
    <p:extLst>
      <p:ext uri="{BB962C8B-B14F-4D97-AF65-F5344CB8AC3E}">
        <p14:creationId xmlns:p14="http://schemas.microsoft.com/office/powerpoint/2010/main" val="1030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ALKARTEA, GURE ALDARTEA</a:t>
            </a:r>
            <a:endParaRPr lang="es-ES" sz="3200" dirty="0">
              <a:solidFill>
                <a:schemeClr val="bg1"/>
              </a:solidFill>
              <a:latin typeface="+mj-lt"/>
            </a:endParaRP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Marcador de contenido 2">
            <a:extLst>
              <a:ext uri="{FF2B5EF4-FFF2-40B4-BE49-F238E27FC236}">
                <a16:creationId xmlns:a16="http://schemas.microsoft.com/office/drawing/2014/main" id="{52DD4CC6-B25C-4E93-B3F0-123B48AB8FFF}"/>
              </a:ext>
            </a:extLst>
          </p:cNvPr>
          <p:cNvSpPr>
            <a:spLocks noGrp="1"/>
          </p:cNvSpPr>
          <p:nvPr>
            <p:ph idx="1"/>
          </p:nvPr>
        </p:nvSpPr>
        <p:spPr>
          <a:xfrm>
            <a:off x="457200" y="1600200"/>
            <a:ext cx="8229600" cy="4525963"/>
          </a:xfrm>
        </p:spPr>
        <p:txBody>
          <a:bodyPr/>
          <a:lstStyle/>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p:txBody>
      </p:sp>
      <p:sp>
        <p:nvSpPr>
          <p:cNvPr id="2" name="Rectángulo 1">
            <a:extLst>
              <a:ext uri="{FF2B5EF4-FFF2-40B4-BE49-F238E27FC236}">
                <a16:creationId xmlns:a16="http://schemas.microsoft.com/office/drawing/2014/main" id="{18B429B3-EE93-4FAC-ADB3-9F8FCB987D1C}"/>
              </a:ext>
            </a:extLst>
          </p:cNvPr>
          <p:cNvSpPr/>
          <p:nvPr/>
        </p:nvSpPr>
        <p:spPr>
          <a:xfrm>
            <a:off x="287078" y="1443139"/>
            <a:ext cx="8506047" cy="3046988"/>
          </a:xfrm>
          <a:prstGeom prst="rect">
            <a:avLst/>
          </a:prstGeom>
        </p:spPr>
        <p:txBody>
          <a:bodyPr wrap="square">
            <a:spAutoFit/>
          </a:bodyPr>
          <a:lstStyle/>
          <a:p>
            <a:pPr algn="ctr" fontAlgn="base"/>
            <a:r>
              <a:rPr lang="es-ES" sz="3200" b="1" dirty="0" err="1">
                <a:solidFill>
                  <a:srgbClr val="C00000"/>
                </a:solidFill>
              </a:rPr>
              <a:t>Espazioaren</a:t>
            </a:r>
            <a:r>
              <a:rPr lang="es-ES" sz="3200" b="1" dirty="0">
                <a:solidFill>
                  <a:srgbClr val="C00000"/>
                </a:solidFill>
              </a:rPr>
              <a:t> eta </a:t>
            </a:r>
            <a:r>
              <a:rPr lang="es-ES" sz="3200" b="1" dirty="0" err="1">
                <a:solidFill>
                  <a:srgbClr val="C00000"/>
                </a:solidFill>
              </a:rPr>
              <a:t>jokabidearen</a:t>
            </a:r>
            <a:r>
              <a:rPr lang="es-ES" sz="3200" b="1" dirty="0">
                <a:solidFill>
                  <a:srgbClr val="C00000"/>
                </a:solidFill>
              </a:rPr>
              <a:t> </a:t>
            </a:r>
            <a:r>
              <a:rPr lang="es-ES" sz="3200" b="1" dirty="0" err="1">
                <a:solidFill>
                  <a:srgbClr val="C00000"/>
                </a:solidFill>
              </a:rPr>
              <a:t>arteko</a:t>
            </a:r>
            <a:r>
              <a:rPr lang="es-ES" sz="3200" b="1" dirty="0">
                <a:solidFill>
                  <a:srgbClr val="C00000"/>
                </a:solidFill>
              </a:rPr>
              <a:t> </a:t>
            </a:r>
            <a:r>
              <a:rPr lang="es-ES" sz="3200" b="1" dirty="0" err="1">
                <a:solidFill>
                  <a:srgbClr val="C00000"/>
                </a:solidFill>
              </a:rPr>
              <a:t>erlazioa</a:t>
            </a:r>
            <a:endParaRPr lang="es-ES" sz="3200" b="1" dirty="0">
              <a:solidFill>
                <a:srgbClr val="C00000"/>
              </a:solidFill>
            </a:endParaRPr>
          </a:p>
          <a:p>
            <a:pPr algn="ctr" fontAlgn="base"/>
            <a:r>
              <a:rPr lang="es-ES" sz="3200" b="1" dirty="0">
                <a:solidFill>
                  <a:srgbClr val="C00000"/>
                </a:solidFill>
              </a:rPr>
              <a:t> </a:t>
            </a:r>
          </a:p>
          <a:p>
            <a:pPr fontAlgn="base"/>
            <a:r>
              <a:rPr lang="es-ES" sz="3200" dirty="0" err="1"/>
              <a:t>Gure</a:t>
            </a:r>
            <a:r>
              <a:rPr lang="es-ES" sz="3200" dirty="0"/>
              <a:t> </a:t>
            </a:r>
            <a:r>
              <a:rPr lang="es-ES" sz="3200" dirty="0" err="1"/>
              <a:t>komunitateek</a:t>
            </a:r>
            <a:r>
              <a:rPr lang="es-ES" sz="3200" dirty="0"/>
              <a:t> </a:t>
            </a:r>
            <a:r>
              <a:rPr lang="es-ES" sz="3200" dirty="0" err="1"/>
              <a:t>eragin</a:t>
            </a:r>
            <a:r>
              <a:rPr lang="es-ES" sz="3200" dirty="0"/>
              <a:t> </a:t>
            </a:r>
            <a:r>
              <a:rPr lang="es-ES" sz="3200" dirty="0" err="1"/>
              <a:t>nabarmena</a:t>
            </a:r>
            <a:r>
              <a:rPr lang="es-ES" sz="3200" dirty="0"/>
              <a:t> </a:t>
            </a:r>
            <a:r>
              <a:rPr lang="es-ES" sz="3200" dirty="0" err="1"/>
              <a:t>dute</a:t>
            </a:r>
            <a:r>
              <a:rPr lang="es-ES" sz="3200" dirty="0"/>
              <a:t> </a:t>
            </a:r>
            <a:r>
              <a:rPr lang="es-ES" sz="3200" dirty="0" err="1"/>
              <a:t>gure</a:t>
            </a:r>
            <a:r>
              <a:rPr lang="es-ES" sz="3200" dirty="0"/>
              <a:t> </a:t>
            </a:r>
            <a:r>
              <a:rPr lang="es-ES" sz="3200" dirty="0" err="1"/>
              <a:t>bizitzan</a:t>
            </a:r>
            <a:r>
              <a:rPr lang="es-ES" sz="3200" dirty="0"/>
              <a:t>.</a:t>
            </a:r>
          </a:p>
          <a:p>
            <a:pPr fontAlgn="base"/>
            <a:r>
              <a:rPr lang="es-ES" sz="3200" dirty="0" err="1"/>
              <a:t>Inguratzen</a:t>
            </a:r>
            <a:r>
              <a:rPr lang="es-ES" sz="3200" dirty="0"/>
              <a:t> </a:t>
            </a:r>
            <a:r>
              <a:rPr lang="es-ES" sz="3200" dirty="0" err="1"/>
              <a:t>gaituzten</a:t>
            </a:r>
            <a:r>
              <a:rPr lang="es-ES" sz="3200" dirty="0"/>
              <a:t> </a:t>
            </a:r>
            <a:r>
              <a:rPr lang="es-ES" sz="3200" dirty="0" err="1"/>
              <a:t>agertokiek</a:t>
            </a:r>
            <a:r>
              <a:rPr lang="es-ES" sz="3200" dirty="0"/>
              <a:t> </a:t>
            </a:r>
            <a:r>
              <a:rPr lang="es-ES" sz="3200" dirty="0" err="1"/>
              <a:t>eragina</a:t>
            </a:r>
            <a:r>
              <a:rPr lang="es-ES" sz="3200" dirty="0"/>
              <a:t> </a:t>
            </a:r>
            <a:r>
              <a:rPr lang="es-ES" sz="3200" dirty="0" err="1"/>
              <a:t>dute</a:t>
            </a:r>
            <a:r>
              <a:rPr lang="es-ES" sz="3200" dirty="0"/>
              <a:t> </a:t>
            </a:r>
            <a:r>
              <a:rPr lang="es-ES" sz="3200" dirty="0" err="1"/>
              <a:t>gure</a:t>
            </a:r>
            <a:r>
              <a:rPr lang="es-ES" sz="3200" dirty="0"/>
              <a:t> </a:t>
            </a:r>
            <a:r>
              <a:rPr lang="es-ES" sz="3200" dirty="0" err="1"/>
              <a:t>bizitza</a:t>
            </a:r>
            <a:r>
              <a:rPr lang="es-ES" sz="3200" dirty="0"/>
              <a:t> </a:t>
            </a:r>
            <a:r>
              <a:rPr lang="es-ES" sz="3200" dirty="0" err="1"/>
              <a:t>ikusteko</a:t>
            </a:r>
            <a:r>
              <a:rPr lang="es-ES" sz="3200" dirty="0"/>
              <a:t>, </a:t>
            </a:r>
            <a:r>
              <a:rPr lang="es-ES" sz="3200" dirty="0" err="1"/>
              <a:t>sentitzeko</a:t>
            </a:r>
            <a:r>
              <a:rPr lang="es-ES" sz="3200" dirty="0"/>
              <a:t> eta </a:t>
            </a:r>
            <a:r>
              <a:rPr lang="es-ES" sz="3200" dirty="0" err="1"/>
              <a:t>jarduteko</a:t>
            </a:r>
            <a:r>
              <a:rPr lang="es-ES" sz="3200" dirty="0"/>
              <a:t> </a:t>
            </a:r>
            <a:r>
              <a:rPr lang="es-ES" sz="3200" dirty="0" err="1"/>
              <a:t>moduan</a:t>
            </a:r>
            <a:r>
              <a:rPr lang="es-ES" sz="3200" dirty="0"/>
              <a:t>.</a:t>
            </a:r>
          </a:p>
        </p:txBody>
      </p:sp>
      <p:pic>
        <p:nvPicPr>
          <p:cNvPr id="14" name="Marcador de contenido 6" descr="video thumbnail">
            <a:extLst>
              <a:ext uri="{FF2B5EF4-FFF2-40B4-BE49-F238E27FC236}">
                <a16:creationId xmlns:a16="http://schemas.microsoft.com/office/drawing/2014/main" id="{BAB0DA6F-7403-4509-A921-06E92F80B8A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4412513"/>
            <a:ext cx="9144000" cy="2445488"/>
          </a:xfrm>
          <a:prstGeom prst="rect">
            <a:avLst/>
          </a:prstGeom>
          <a:noFill/>
          <a:ln>
            <a:noFill/>
          </a:ln>
        </p:spPr>
      </p:pic>
    </p:spTree>
    <p:extLst>
      <p:ext uri="{BB962C8B-B14F-4D97-AF65-F5344CB8AC3E}">
        <p14:creationId xmlns:p14="http://schemas.microsoft.com/office/powerpoint/2010/main" val="388792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ALKARTEA, GURE ALDARTEA</a:t>
            </a:r>
            <a:endParaRPr lang="es-ES" sz="3200" dirty="0">
              <a:solidFill>
                <a:schemeClr val="bg1"/>
              </a:solidFill>
              <a:latin typeface="+mj-lt"/>
            </a:endParaRP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Marcador de contenido 2">
            <a:extLst>
              <a:ext uri="{FF2B5EF4-FFF2-40B4-BE49-F238E27FC236}">
                <a16:creationId xmlns:a16="http://schemas.microsoft.com/office/drawing/2014/main" id="{52DD4CC6-B25C-4E93-B3F0-123B48AB8FFF}"/>
              </a:ext>
            </a:extLst>
          </p:cNvPr>
          <p:cNvSpPr>
            <a:spLocks noGrp="1"/>
          </p:cNvSpPr>
          <p:nvPr>
            <p:ph idx="1"/>
          </p:nvPr>
        </p:nvSpPr>
        <p:spPr>
          <a:xfrm>
            <a:off x="457200" y="1600200"/>
            <a:ext cx="8229600" cy="4525963"/>
          </a:xfrm>
        </p:spPr>
        <p:txBody>
          <a:bodyPr/>
          <a:lstStyle/>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p:txBody>
      </p:sp>
      <p:pic>
        <p:nvPicPr>
          <p:cNvPr id="14" name="Marcador de contenido 3" descr="ilustraciones, imágenes clip art, dibujos animados e iconos de stock de grupo de personas en círculo de diversa cultura tomados de la mano. cooperación y trabajo en equipo. comunidad de amigos o voluntarios comprometidos con temas sociales para la paz y el medio ambiente. vista superior - cuidado">
            <a:extLst>
              <a:ext uri="{FF2B5EF4-FFF2-40B4-BE49-F238E27FC236}">
                <a16:creationId xmlns:a16="http://schemas.microsoft.com/office/drawing/2014/main" id="{23F04FE6-63D9-4F13-998E-4FB9A5889DB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89627" y="1277391"/>
            <a:ext cx="9818453" cy="5544960"/>
          </a:xfrm>
          <a:prstGeom prst="rect">
            <a:avLst/>
          </a:prstGeom>
          <a:noFill/>
          <a:ln>
            <a:noFill/>
          </a:ln>
        </p:spPr>
      </p:pic>
      <p:sp>
        <p:nvSpPr>
          <p:cNvPr id="2" name="Rectángulo 1">
            <a:extLst>
              <a:ext uri="{FF2B5EF4-FFF2-40B4-BE49-F238E27FC236}">
                <a16:creationId xmlns:a16="http://schemas.microsoft.com/office/drawing/2014/main" id="{18D808A4-C61A-4AA1-9546-AAF0896722C9}"/>
              </a:ext>
            </a:extLst>
          </p:cNvPr>
          <p:cNvSpPr/>
          <p:nvPr/>
        </p:nvSpPr>
        <p:spPr>
          <a:xfrm>
            <a:off x="4724400" y="1914436"/>
            <a:ext cx="4572000" cy="3816429"/>
          </a:xfrm>
          <a:prstGeom prst="rect">
            <a:avLst/>
          </a:prstGeom>
        </p:spPr>
        <p:txBody>
          <a:bodyPr>
            <a:spAutoFit/>
          </a:bodyPr>
          <a:lstStyle/>
          <a:p>
            <a:pPr algn="ctr" fontAlgn="base"/>
            <a:r>
              <a:rPr lang="es-ES" sz="3200" dirty="0"/>
              <a:t>“"</a:t>
            </a:r>
            <a:r>
              <a:rPr lang="es-ES" sz="3200" dirty="0" err="1"/>
              <a:t>Komunitatea</a:t>
            </a:r>
            <a:r>
              <a:rPr lang="es-ES" sz="3200" dirty="0"/>
              <a:t> </a:t>
            </a:r>
            <a:r>
              <a:rPr lang="es-ES" sz="3200" dirty="0" err="1"/>
              <a:t>leku</a:t>
            </a:r>
            <a:r>
              <a:rPr lang="es-ES" sz="3200" dirty="0"/>
              <a:t> </a:t>
            </a:r>
            <a:r>
              <a:rPr lang="es-ES" sz="3200" dirty="0" err="1"/>
              <a:t>integratzailea</a:t>
            </a:r>
            <a:r>
              <a:rPr lang="es-ES" sz="3200" dirty="0"/>
              <a:t> da, </a:t>
            </a:r>
            <a:r>
              <a:rPr lang="es-ES" sz="3200" dirty="0" err="1"/>
              <a:t>indartzen</a:t>
            </a:r>
            <a:r>
              <a:rPr lang="es-ES" sz="3200" dirty="0"/>
              <a:t> eta </a:t>
            </a:r>
            <a:r>
              <a:rPr lang="es-ES" sz="3200" dirty="0" err="1"/>
              <a:t>bultzatzen</a:t>
            </a:r>
            <a:r>
              <a:rPr lang="es-ES" sz="3200" dirty="0"/>
              <a:t> </a:t>
            </a:r>
            <a:r>
              <a:rPr lang="es-ES" sz="3200" dirty="0" err="1"/>
              <a:t>gaituena</a:t>
            </a:r>
            <a:r>
              <a:rPr lang="es-ES" sz="3200" dirty="0"/>
              <a:t>, </a:t>
            </a:r>
            <a:r>
              <a:rPr lang="es-ES" sz="3200" dirty="0" err="1"/>
              <a:t>eusten</a:t>
            </a:r>
            <a:r>
              <a:rPr lang="es-ES" sz="3200" dirty="0"/>
              <a:t> eta </a:t>
            </a:r>
            <a:r>
              <a:rPr lang="es-ES" sz="3200" dirty="0" err="1"/>
              <a:t>indartzen</a:t>
            </a:r>
            <a:r>
              <a:rPr lang="es-ES" sz="3200" dirty="0"/>
              <a:t> </a:t>
            </a:r>
            <a:r>
              <a:rPr lang="es-ES" sz="3200" dirty="0" err="1"/>
              <a:t>gaituena</a:t>
            </a:r>
            <a:r>
              <a:rPr lang="es-ES" sz="3200" dirty="0"/>
              <a:t>, </a:t>
            </a:r>
            <a:r>
              <a:rPr lang="es-ES" sz="3200" dirty="0" err="1"/>
              <a:t>pertsonak</a:t>
            </a:r>
            <a:r>
              <a:rPr lang="es-ES" sz="3200" dirty="0"/>
              <a:t> </a:t>
            </a:r>
            <a:r>
              <a:rPr lang="es-ES" sz="3200" dirty="0" err="1"/>
              <a:t>aurkitzen</a:t>
            </a:r>
            <a:r>
              <a:rPr lang="es-ES" sz="3200" dirty="0"/>
              <a:t> eta </a:t>
            </a:r>
            <a:r>
              <a:rPr lang="es-ES" sz="3200" dirty="0" err="1"/>
              <a:t>baloratzen</a:t>
            </a:r>
            <a:r>
              <a:rPr lang="es-ES" sz="3200" dirty="0"/>
              <a:t> </a:t>
            </a:r>
            <a:r>
              <a:rPr lang="es-ES" sz="3200" dirty="0" err="1"/>
              <a:t>dituena</a:t>
            </a:r>
            <a:r>
              <a:rPr lang="es-ES" sz="3200" dirty="0"/>
              <a:t>" </a:t>
            </a:r>
          </a:p>
          <a:p>
            <a:pPr fontAlgn="base"/>
            <a:r>
              <a:rPr lang="es-ES" dirty="0"/>
              <a:t>(Caritas </a:t>
            </a:r>
            <a:r>
              <a:rPr lang="es-ES" dirty="0" err="1"/>
              <a:t>Bizkaiako</a:t>
            </a:r>
            <a:r>
              <a:rPr lang="es-ES" dirty="0"/>
              <a:t> </a:t>
            </a:r>
            <a:r>
              <a:rPr lang="es-ES" dirty="0" err="1"/>
              <a:t>Gizarte</a:t>
            </a:r>
            <a:r>
              <a:rPr lang="es-ES" dirty="0"/>
              <a:t> </a:t>
            </a:r>
            <a:r>
              <a:rPr lang="es-ES" dirty="0" err="1"/>
              <a:t>Ekintzako</a:t>
            </a:r>
            <a:r>
              <a:rPr lang="es-ES" dirty="0"/>
              <a:t> </a:t>
            </a:r>
            <a:r>
              <a:rPr lang="es-ES" dirty="0" err="1"/>
              <a:t>Eredua</a:t>
            </a:r>
            <a:r>
              <a:rPr lang="es-ES" dirty="0"/>
              <a:t>)</a:t>
            </a:r>
          </a:p>
        </p:txBody>
      </p:sp>
    </p:spTree>
    <p:extLst>
      <p:ext uri="{BB962C8B-B14F-4D97-AF65-F5344CB8AC3E}">
        <p14:creationId xmlns:p14="http://schemas.microsoft.com/office/powerpoint/2010/main" val="157245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ALKARTEA, GURE ALDARTEA</a:t>
            </a:r>
            <a:endParaRPr lang="es-ES" sz="3200" dirty="0">
              <a:solidFill>
                <a:schemeClr val="bg1"/>
              </a:solidFill>
              <a:latin typeface="+mj-lt"/>
            </a:endParaRP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Marcador de contenido 2">
            <a:extLst>
              <a:ext uri="{FF2B5EF4-FFF2-40B4-BE49-F238E27FC236}">
                <a16:creationId xmlns:a16="http://schemas.microsoft.com/office/drawing/2014/main" id="{52DD4CC6-B25C-4E93-B3F0-123B48AB8FFF}"/>
              </a:ext>
            </a:extLst>
          </p:cNvPr>
          <p:cNvSpPr>
            <a:spLocks noGrp="1"/>
          </p:cNvSpPr>
          <p:nvPr>
            <p:ph idx="1"/>
          </p:nvPr>
        </p:nvSpPr>
        <p:spPr>
          <a:xfrm>
            <a:off x="457200" y="1600200"/>
            <a:ext cx="8229600" cy="4525963"/>
          </a:xfrm>
        </p:spPr>
        <p:txBody>
          <a:bodyPr/>
          <a:lstStyle/>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p:txBody>
      </p:sp>
      <p:sp>
        <p:nvSpPr>
          <p:cNvPr id="17" name="Rectángulo 16">
            <a:extLst>
              <a:ext uri="{FF2B5EF4-FFF2-40B4-BE49-F238E27FC236}">
                <a16:creationId xmlns:a16="http://schemas.microsoft.com/office/drawing/2014/main" id="{B056658A-FF57-4927-8604-BB232718DC99}"/>
              </a:ext>
            </a:extLst>
          </p:cNvPr>
          <p:cNvSpPr/>
          <p:nvPr/>
        </p:nvSpPr>
        <p:spPr>
          <a:xfrm>
            <a:off x="2650218" y="2027128"/>
            <a:ext cx="6527800" cy="3108543"/>
          </a:xfrm>
          <a:prstGeom prst="rect">
            <a:avLst/>
          </a:prstGeom>
          <a:solidFill>
            <a:schemeClr val="bg1"/>
          </a:solidFill>
        </p:spPr>
        <p:txBody>
          <a:bodyPr wrap="square">
            <a:spAutoFit/>
          </a:bodyPr>
          <a:lstStyle/>
          <a:p>
            <a:pPr algn="just">
              <a:spcAft>
                <a:spcPts val="0"/>
              </a:spcAft>
            </a:pPr>
            <a:r>
              <a:rPr lang="es-ES" sz="2800" b="1" dirty="0" err="1">
                <a:latin typeface="Calibri" panose="020F0502020204030204" pitchFamily="34" charset="0"/>
                <a:ea typeface="Calibri" panose="020F0502020204030204" pitchFamily="34" charset="0"/>
                <a:cs typeface="Calibri" panose="020F0502020204030204" pitchFamily="34" charset="0"/>
              </a:rPr>
              <a:t>Garapen</a:t>
            </a:r>
            <a:r>
              <a:rPr lang="es-ES" sz="2800" b="1" dirty="0">
                <a:latin typeface="Calibri" panose="020F0502020204030204" pitchFamily="34" charset="0"/>
                <a:ea typeface="Calibri" panose="020F0502020204030204" pitchFamily="34" charset="0"/>
                <a:cs typeface="Calibri" panose="020F0502020204030204" pitchFamily="34" charset="0"/>
              </a:rPr>
              <a:t> </a:t>
            </a:r>
            <a:r>
              <a:rPr lang="es-ES" sz="2800" b="1" dirty="0" err="1">
                <a:latin typeface="Calibri" panose="020F0502020204030204" pitchFamily="34" charset="0"/>
                <a:ea typeface="Calibri" panose="020F0502020204030204" pitchFamily="34" charset="0"/>
                <a:cs typeface="Calibri" panose="020F0502020204030204" pitchFamily="34" charset="0"/>
              </a:rPr>
              <a:t>Jasangarriaren</a:t>
            </a:r>
            <a:r>
              <a:rPr lang="es-ES" sz="2800" b="1" dirty="0">
                <a:latin typeface="Calibri" panose="020F0502020204030204" pitchFamily="34" charset="0"/>
                <a:ea typeface="Calibri" panose="020F0502020204030204" pitchFamily="34" charset="0"/>
                <a:cs typeface="Calibri" panose="020F0502020204030204" pitchFamily="34" charset="0"/>
              </a:rPr>
              <a:t> </a:t>
            </a:r>
            <a:r>
              <a:rPr lang="es-ES" sz="2800" b="1" dirty="0" err="1">
                <a:latin typeface="Calibri" panose="020F0502020204030204" pitchFamily="34" charset="0"/>
                <a:ea typeface="Calibri" panose="020F0502020204030204" pitchFamily="34" charset="0"/>
                <a:cs typeface="Calibri" panose="020F0502020204030204" pitchFamily="34" charset="0"/>
              </a:rPr>
              <a:t>Helburua</a:t>
            </a:r>
            <a:r>
              <a:rPr lang="es-ES" sz="2800" b="1" dirty="0">
                <a:latin typeface="Calibri" panose="020F0502020204030204" pitchFamily="34" charset="0"/>
                <a:ea typeface="Calibri" panose="020F0502020204030204" pitchFamily="34" charset="0"/>
                <a:cs typeface="Calibri" panose="020F0502020204030204" pitchFamily="34" charset="0"/>
              </a:rPr>
              <a:t> (GJH) 11</a:t>
            </a:r>
          </a:p>
          <a:p>
            <a:pPr algn="just">
              <a:spcAft>
                <a:spcPts val="0"/>
              </a:spcAft>
            </a:pPr>
            <a:endParaRPr lang="es-ES" sz="2800" dirty="0">
              <a:latin typeface="Calibri" panose="020F0502020204030204" pitchFamily="34" charset="0"/>
              <a:ea typeface="Calibri" panose="020F0502020204030204" pitchFamily="34" charset="0"/>
              <a:cs typeface="Calibri" panose="020F0502020204030204" pitchFamily="34" charset="0"/>
            </a:endParaRPr>
          </a:p>
          <a:p>
            <a:pPr algn="ctr">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Hiri</a:t>
            </a:r>
            <a:r>
              <a:rPr lang="es-ES" sz="2800" dirty="0">
                <a:latin typeface="Calibri" panose="020F0502020204030204" pitchFamily="34" charset="0"/>
                <a:ea typeface="Calibri" panose="020F0502020204030204" pitchFamily="34" charset="0"/>
                <a:cs typeface="Calibri" panose="020F0502020204030204" pitchFamily="34" charset="0"/>
              </a:rPr>
              <a:t> eta </a:t>
            </a:r>
            <a:r>
              <a:rPr lang="es-ES" sz="2800" dirty="0" err="1">
                <a:latin typeface="Calibri" panose="020F0502020204030204" pitchFamily="34" charset="0"/>
                <a:ea typeface="Calibri" panose="020F0502020204030204" pitchFamily="34" charset="0"/>
                <a:cs typeface="Calibri" panose="020F0502020204030204" pitchFamily="34" charset="0"/>
              </a:rPr>
              <a:t>auzo</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inklusiboak</a:t>
            </a:r>
            <a:r>
              <a:rPr lang="es-ES" sz="2800" dirty="0">
                <a:latin typeface="Calibri" panose="020F0502020204030204" pitchFamily="34" charset="0"/>
                <a:ea typeface="Calibri" panose="020F0502020204030204" pitchFamily="34" charset="0"/>
                <a:cs typeface="Calibri" panose="020F0502020204030204" pitchFamily="34" charset="0"/>
              </a:rPr>
              <a:t>, </a:t>
            </a:r>
          </a:p>
          <a:p>
            <a:pPr algn="ctr">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seguruak</a:t>
            </a:r>
            <a:r>
              <a:rPr lang="es-ES" sz="2800" dirty="0">
                <a:latin typeface="Calibri" panose="020F0502020204030204" pitchFamily="34" charset="0"/>
                <a:ea typeface="Calibri" panose="020F0502020204030204" pitchFamily="34" charset="0"/>
                <a:cs typeface="Calibri" panose="020F0502020204030204" pitchFamily="34" charset="0"/>
              </a:rPr>
              <a:t>, </a:t>
            </a:r>
          </a:p>
          <a:p>
            <a:pPr algn="ctr">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erresilienteak</a:t>
            </a:r>
            <a:r>
              <a:rPr lang="es-ES" sz="2800" dirty="0">
                <a:latin typeface="Calibri" panose="020F0502020204030204" pitchFamily="34" charset="0"/>
                <a:ea typeface="Calibri" panose="020F0502020204030204" pitchFamily="34" charset="0"/>
                <a:cs typeface="Calibri" panose="020F0502020204030204" pitchFamily="34" charset="0"/>
              </a:rPr>
              <a:t>, </a:t>
            </a:r>
          </a:p>
          <a:p>
            <a:pPr algn="ctr">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jasangarriak</a:t>
            </a:r>
            <a:r>
              <a:rPr lang="es-ES" sz="2800" dirty="0">
                <a:latin typeface="Calibri" panose="020F0502020204030204" pitchFamily="34" charset="0"/>
                <a:ea typeface="Calibri" panose="020F0502020204030204" pitchFamily="34" charset="0"/>
                <a:cs typeface="Calibri" panose="020F0502020204030204" pitchFamily="34" charset="0"/>
              </a:rPr>
              <a:t>, </a:t>
            </a:r>
          </a:p>
          <a:p>
            <a:pPr algn="ctr">
              <a:spcAft>
                <a:spcPts val="0"/>
              </a:spcAft>
            </a:pPr>
            <a:r>
              <a:rPr lang="es-ES" sz="2800" dirty="0" err="1">
                <a:latin typeface="Calibri" panose="020F0502020204030204" pitchFamily="34" charset="0"/>
                <a:ea typeface="Calibri" panose="020F0502020204030204" pitchFamily="34" charset="0"/>
                <a:cs typeface="Calibri" panose="020F0502020204030204" pitchFamily="34" charset="0"/>
              </a:rPr>
              <a:t>bizi-baldintza</a:t>
            </a:r>
            <a:r>
              <a:rPr lang="es-ES" sz="2800" dirty="0">
                <a:latin typeface="Calibri" panose="020F0502020204030204" pitchFamily="34" charset="0"/>
                <a:ea typeface="Calibri" panose="020F0502020204030204" pitchFamily="34" charset="0"/>
                <a:cs typeface="Calibri" panose="020F0502020204030204" pitchFamily="34" charset="0"/>
              </a:rPr>
              <a:t> </a:t>
            </a:r>
            <a:r>
              <a:rPr lang="es-ES" sz="2800" dirty="0" err="1">
                <a:latin typeface="Calibri" panose="020F0502020204030204" pitchFamily="34" charset="0"/>
                <a:ea typeface="Calibri" panose="020F0502020204030204" pitchFamily="34" charset="0"/>
                <a:cs typeface="Calibri" panose="020F0502020204030204" pitchFamily="34" charset="0"/>
              </a:rPr>
              <a:t>duinak</a:t>
            </a:r>
            <a:r>
              <a:rPr lang="es-ES" sz="2800" dirty="0">
                <a:latin typeface="Calibri" panose="020F0502020204030204" pitchFamily="34" charset="0"/>
                <a:ea typeface="Calibri" panose="020F0502020204030204" pitchFamily="34" charset="0"/>
                <a:cs typeface="Calibri" panose="020F0502020204030204" pitchFamily="34" charset="0"/>
              </a:rPr>
              <a:t>...</a:t>
            </a:r>
            <a:endParaRPr lang="es-ES" sz="2800" dirty="0">
              <a:effectLst/>
              <a:latin typeface="Calibri" panose="020F0502020204030204" pitchFamily="34" charset="0"/>
              <a:ea typeface="Calibri" panose="020F0502020204030204" pitchFamily="34" charset="0"/>
            </a:endParaRPr>
          </a:p>
        </p:txBody>
      </p:sp>
      <p:pic>
        <p:nvPicPr>
          <p:cNvPr id="16" name="Imagen 15" descr="C:\Users\mlaiseca\AppData\Local\Microsoft\Windows\INetCache\Content.MSO\A5872159.tmp">
            <a:extLst>
              <a:ext uri="{FF2B5EF4-FFF2-40B4-BE49-F238E27FC236}">
                <a16:creationId xmlns:a16="http://schemas.microsoft.com/office/drawing/2014/main" id="{3A4B7744-0DE8-412E-9248-43E6891DA4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475" y="2934585"/>
            <a:ext cx="3338623" cy="3191577"/>
          </a:xfrm>
          <a:prstGeom prst="rect">
            <a:avLst/>
          </a:prstGeom>
          <a:noFill/>
          <a:ln>
            <a:noFill/>
          </a:ln>
        </p:spPr>
      </p:pic>
    </p:spTree>
    <p:extLst>
      <p:ext uri="{BB962C8B-B14F-4D97-AF65-F5344CB8AC3E}">
        <p14:creationId xmlns:p14="http://schemas.microsoft.com/office/powerpoint/2010/main" val="169546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D664506-4F45-444D-855E-6ACF3BB2C833}"/>
              </a:ext>
            </a:extLst>
          </p:cNvPr>
          <p:cNvSpPr/>
          <p:nvPr/>
        </p:nvSpPr>
        <p:spPr>
          <a:xfrm rot="5400000">
            <a:off x="3952878" y="-3948325"/>
            <a:ext cx="1272263" cy="9178017"/>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Título 1">
            <a:extLst>
              <a:ext uri="{FF2B5EF4-FFF2-40B4-BE49-F238E27FC236}">
                <a16:creationId xmlns:a16="http://schemas.microsoft.com/office/drawing/2014/main" id="{B66E8825-D075-4B14-96BC-BB5FDA7CCFA3}"/>
              </a:ext>
            </a:extLst>
          </p:cNvPr>
          <p:cNvSpPr>
            <a:spLocks noGrp="1"/>
          </p:cNvSpPr>
          <p:nvPr>
            <p:ph type="title"/>
          </p:nvPr>
        </p:nvSpPr>
        <p:spPr>
          <a:xfrm>
            <a:off x="474210" y="133813"/>
            <a:ext cx="8229600" cy="1143000"/>
          </a:xfrm>
        </p:spPr>
        <p:txBody>
          <a:bodyPr>
            <a:normAutofit/>
          </a:bodyPr>
          <a:lstStyle/>
          <a:p>
            <a:r>
              <a:rPr lang="es-ES" sz="3200" b="1" dirty="0">
                <a:solidFill>
                  <a:schemeClr val="bg1"/>
                </a:solidFill>
                <a:latin typeface="+mj-lt"/>
              </a:rPr>
              <a:t>ALKARTEA, GURE ALDARTEA</a:t>
            </a:r>
            <a:endParaRPr lang="es-ES" sz="3200" dirty="0">
              <a:solidFill>
                <a:schemeClr val="bg1"/>
              </a:solidFill>
              <a:latin typeface="+mj-lt"/>
            </a:endParaRPr>
          </a:p>
        </p:txBody>
      </p:sp>
      <p:pic>
        <p:nvPicPr>
          <p:cNvPr id="12" name="Imagen 11">
            <a:extLst>
              <a:ext uri="{FF2B5EF4-FFF2-40B4-BE49-F238E27FC236}">
                <a16:creationId xmlns:a16="http://schemas.microsoft.com/office/drawing/2014/main" id="{3870856A-3510-4AD5-B701-14B3978C358A}"/>
              </a:ext>
            </a:extLst>
          </p:cNvPr>
          <p:cNvPicPr>
            <a:picLocks noChangeAspect="1"/>
          </p:cNvPicPr>
          <p:nvPr/>
        </p:nvPicPr>
        <p:blipFill>
          <a:blip r:embed="rId2"/>
          <a:stretch>
            <a:fillRect/>
          </a:stretch>
        </p:blipFill>
        <p:spPr>
          <a:xfrm>
            <a:off x="7566138" y="170039"/>
            <a:ext cx="1108532" cy="957942"/>
          </a:xfrm>
          <a:prstGeom prst="rect">
            <a:avLst/>
          </a:prstGeom>
        </p:spPr>
      </p:pic>
      <p:sp>
        <p:nvSpPr>
          <p:cNvPr id="5" name="AutoShape 4" descr="https://bizkeliza.org/wp-content/uploads/2024/07/CARTEL-INICIO-CURSO-24-25-OBISPADO-CARITAS_05-07_v2.webp">
            <a:extLst>
              <a:ext uri="{FF2B5EF4-FFF2-40B4-BE49-F238E27FC236}">
                <a16:creationId xmlns:a16="http://schemas.microsoft.com/office/drawing/2014/main" id="{69D7A762-84FD-46E4-B8DD-046F3D5AB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8" descr="¿Te has registrado para participar en el evento 'Goazen'?">
            <a:extLst>
              <a:ext uri="{FF2B5EF4-FFF2-40B4-BE49-F238E27FC236}">
                <a16:creationId xmlns:a16="http://schemas.microsoft.com/office/drawing/2014/main" id="{4DE9E742-FB81-4EF8-9AF5-DFBC9F02054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Marcador de contenido 2">
            <a:extLst>
              <a:ext uri="{FF2B5EF4-FFF2-40B4-BE49-F238E27FC236}">
                <a16:creationId xmlns:a16="http://schemas.microsoft.com/office/drawing/2014/main" id="{52DD4CC6-B25C-4E93-B3F0-123B48AB8FFF}"/>
              </a:ext>
            </a:extLst>
          </p:cNvPr>
          <p:cNvSpPr>
            <a:spLocks noGrp="1"/>
          </p:cNvSpPr>
          <p:nvPr>
            <p:ph idx="1"/>
          </p:nvPr>
        </p:nvSpPr>
        <p:spPr>
          <a:xfrm>
            <a:off x="457200" y="1600200"/>
            <a:ext cx="8229600" cy="4525963"/>
          </a:xfrm>
        </p:spPr>
        <p:txBody>
          <a:bodyPr/>
          <a:lstStyle/>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p:txBody>
      </p:sp>
      <p:sp>
        <p:nvSpPr>
          <p:cNvPr id="17" name="Rectángulo 16">
            <a:extLst>
              <a:ext uri="{FF2B5EF4-FFF2-40B4-BE49-F238E27FC236}">
                <a16:creationId xmlns:a16="http://schemas.microsoft.com/office/drawing/2014/main" id="{B056658A-FF57-4927-8604-BB232718DC99}"/>
              </a:ext>
            </a:extLst>
          </p:cNvPr>
          <p:cNvSpPr/>
          <p:nvPr/>
        </p:nvSpPr>
        <p:spPr>
          <a:xfrm>
            <a:off x="3974980" y="1406075"/>
            <a:ext cx="4728830" cy="3816429"/>
          </a:xfrm>
          <a:prstGeom prst="rect">
            <a:avLst/>
          </a:prstGeom>
          <a:solidFill>
            <a:schemeClr val="bg1"/>
          </a:solidFill>
        </p:spPr>
        <p:txBody>
          <a:bodyPr wrap="square">
            <a:spAutoFit/>
          </a:bodyPr>
          <a:lstStyle/>
          <a:p>
            <a:pPr algn="ctr"/>
            <a:r>
              <a:rPr lang="es-ES" sz="2800" b="1" dirty="0" err="1"/>
              <a:t>Laudato</a:t>
            </a:r>
            <a:r>
              <a:rPr lang="es-ES" sz="2800" b="1" dirty="0"/>
              <a:t> Si 7 </a:t>
            </a:r>
            <a:r>
              <a:rPr lang="es-ES" sz="2800" b="1" dirty="0" err="1"/>
              <a:t>Helburua</a:t>
            </a:r>
            <a:endParaRPr lang="es-ES" sz="2800" b="1" dirty="0"/>
          </a:p>
          <a:p>
            <a:pPr algn="ctr"/>
            <a:r>
              <a:rPr lang="es-ES" sz="2800" b="1" dirty="0"/>
              <a:t>“</a:t>
            </a:r>
            <a:r>
              <a:rPr lang="es-ES" sz="2800" b="1" dirty="0" err="1"/>
              <a:t>Ahalegin</a:t>
            </a:r>
            <a:r>
              <a:rPr lang="es-ES" sz="2800" b="1" dirty="0"/>
              <a:t> </a:t>
            </a:r>
            <a:r>
              <a:rPr lang="es-ES" sz="2800" b="1" dirty="0" err="1"/>
              <a:t>komunitarioa</a:t>
            </a:r>
            <a:r>
              <a:rPr lang="es-ES" sz="2800" b="1" dirty="0"/>
              <a:t> eta parte-</a:t>
            </a:r>
            <a:r>
              <a:rPr lang="es-ES" sz="2800" b="1" dirty="0" err="1"/>
              <a:t>hartze</a:t>
            </a:r>
            <a:r>
              <a:rPr lang="es-ES" sz="2800" b="1" dirty="0"/>
              <a:t> </a:t>
            </a:r>
            <a:r>
              <a:rPr lang="es-ES" sz="2800" b="1" dirty="0" err="1"/>
              <a:t>aktiboa</a:t>
            </a:r>
            <a:r>
              <a:rPr lang="es-ES" sz="2800" b="1" dirty="0"/>
              <a:t>”</a:t>
            </a:r>
            <a:r>
              <a:rPr lang="es-ES" dirty="0"/>
              <a:t> </a:t>
            </a:r>
          </a:p>
          <a:p>
            <a:pPr algn="ctr"/>
            <a:endParaRPr lang="es-ES" dirty="0"/>
          </a:p>
          <a:p>
            <a:pPr algn="ctr"/>
            <a:r>
              <a:rPr lang="es-ES" sz="2800" dirty="0" err="1"/>
              <a:t>erresilientzia</a:t>
            </a:r>
            <a:r>
              <a:rPr lang="es-ES" sz="2800" dirty="0"/>
              <a:t> eta </a:t>
            </a:r>
            <a:r>
              <a:rPr lang="es-ES" sz="2800" dirty="0" err="1"/>
              <a:t>komunitatearen</a:t>
            </a:r>
            <a:r>
              <a:rPr lang="es-ES" sz="2800" dirty="0"/>
              <a:t> </a:t>
            </a:r>
            <a:r>
              <a:rPr lang="es-ES" sz="2800" dirty="0" err="1"/>
              <a:t>ahalduntzea</a:t>
            </a:r>
            <a:r>
              <a:rPr lang="es-ES" sz="2800" dirty="0"/>
              <a:t>,</a:t>
            </a:r>
          </a:p>
          <a:p>
            <a:pPr algn="ctr"/>
            <a:r>
              <a:rPr lang="es-ES" sz="2800" dirty="0" err="1"/>
              <a:t>konpromiso</a:t>
            </a:r>
            <a:r>
              <a:rPr lang="es-ES" sz="2800" dirty="0"/>
              <a:t> </a:t>
            </a:r>
            <a:r>
              <a:rPr lang="es-ES" sz="2800" dirty="0" err="1"/>
              <a:t>komunitarioa</a:t>
            </a:r>
            <a:r>
              <a:rPr lang="es-ES" sz="2800" dirty="0"/>
              <a:t>,</a:t>
            </a:r>
          </a:p>
          <a:p>
            <a:pPr algn="ctr"/>
            <a:r>
              <a:rPr lang="es-ES" sz="2800" dirty="0" err="1"/>
              <a:t>errotzea</a:t>
            </a:r>
            <a:r>
              <a:rPr lang="es-ES" sz="2800" dirty="0"/>
              <a:t> </a:t>
            </a:r>
            <a:r>
              <a:rPr lang="es-ES" sz="2800" dirty="0" err="1"/>
              <a:t>sustatzea</a:t>
            </a:r>
            <a:r>
              <a:rPr lang="es-ES" sz="2800" dirty="0"/>
              <a:t>,</a:t>
            </a:r>
          </a:p>
          <a:p>
            <a:pPr algn="ctr"/>
            <a:r>
              <a:rPr lang="es-ES" sz="2800" dirty="0" err="1"/>
              <a:t>kidetasun-sentipena</a:t>
            </a:r>
            <a:r>
              <a:rPr lang="es-ES" sz="2800" dirty="0"/>
              <a:t>,... </a:t>
            </a:r>
          </a:p>
        </p:txBody>
      </p:sp>
      <p:pic>
        <p:nvPicPr>
          <p:cNvPr id="10" name="Imagen 9" descr="C:\Users\mlaiseca\AppData\Local\Microsoft\Windows\INetCache\Content.MSO\3180F5D1.tmp">
            <a:extLst>
              <a:ext uri="{FF2B5EF4-FFF2-40B4-BE49-F238E27FC236}">
                <a16:creationId xmlns:a16="http://schemas.microsoft.com/office/drawing/2014/main" id="{2C635C69-93F3-47A5-B2E1-88D4F37C1F8A}"/>
              </a:ext>
            </a:extLst>
          </p:cNvPr>
          <p:cNvPicPr/>
          <p:nvPr/>
        </p:nvPicPr>
        <p:blipFill rotWithShape="1">
          <a:blip r:embed="rId3">
            <a:extLst>
              <a:ext uri="{28A0092B-C50C-407E-A947-70E740481C1C}">
                <a14:useLocalDpi xmlns:a14="http://schemas.microsoft.com/office/drawing/2010/main" val="0"/>
              </a:ext>
            </a:extLst>
          </a:blip>
          <a:srcRect l="20133" r="21055"/>
          <a:stretch/>
        </p:blipFill>
        <p:spPr bwMode="auto">
          <a:xfrm>
            <a:off x="513908" y="2092768"/>
            <a:ext cx="3271284" cy="2883269"/>
          </a:xfrm>
          <a:prstGeom prst="rect">
            <a:avLst/>
          </a:prstGeom>
          <a:noFill/>
          <a:ln>
            <a:noFill/>
          </a:ln>
        </p:spPr>
      </p:pic>
      <p:sp>
        <p:nvSpPr>
          <p:cNvPr id="3" name="Rectángulo 2">
            <a:extLst>
              <a:ext uri="{FF2B5EF4-FFF2-40B4-BE49-F238E27FC236}">
                <a16:creationId xmlns:a16="http://schemas.microsoft.com/office/drawing/2014/main" id="{74C06D9B-0F45-4043-ACCC-628B1BC26F9A}"/>
              </a:ext>
            </a:extLst>
          </p:cNvPr>
          <p:cNvSpPr/>
          <p:nvPr/>
        </p:nvSpPr>
        <p:spPr>
          <a:xfrm>
            <a:off x="1052623" y="5587554"/>
            <a:ext cx="6278617" cy="1077218"/>
          </a:xfrm>
          <a:prstGeom prst="rect">
            <a:avLst/>
          </a:prstGeom>
          <a:ln w="15875">
            <a:solidFill>
              <a:srgbClr val="00B050"/>
            </a:solidFill>
          </a:ln>
        </p:spPr>
        <p:txBody>
          <a:bodyPr wrap="square">
            <a:spAutoFit/>
          </a:bodyPr>
          <a:lstStyle/>
          <a:p>
            <a:pPr algn="ctr"/>
            <a:r>
              <a:rPr lang="es-ES" sz="3200" dirty="0" err="1"/>
              <a:t>Gizarte</a:t>
            </a:r>
            <a:r>
              <a:rPr lang="es-ES" sz="3200" dirty="0"/>
              <a:t> </a:t>
            </a:r>
            <a:r>
              <a:rPr lang="es-ES" sz="3200" dirty="0" err="1"/>
              <a:t>irekia</a:t>
            </a:r>
            <a:r>
              <a:rPr lang="es-ES" sz="3200" dirty="0"/>
              <a:t>, </a:t>
            </a:r>
            <a:r>
              <a:rPr lang="es-ES" sz="3200" dirty="0" err="1"/>
              <a:t>solidarioa</a:t>
            </a:r>
            <a:r>
              <a:rPr lang="es-ES" sz="3200" dirty="0"/>
              <a:t> eta </a:t>
            </a:r>
            <a:r>
              <a:rPr lang="es-ES" sz="3200" dirty="0" err="1"/>
              <a:t>integratzailea</a:t>
            </a:r>
            <a:r>
              <a:rPr lang="es-ES" sz="3200" dirty="0"/>
              <a:t> </a:t>
            </a:r>
            <a:r>
              <a:rPr lang="es-ES" sz="3200" dirty="0" err="1"/>
              <a:t>sustatzea</a:t>
            </a:r>
            <a:endParaRPr lang="es-ES" sz="3200" dirty="0"/>
          </a:p>
        </p:txBody>
      </p:sp>
      <p:sp>
        <p:nvSpPr>
          <p:cNvPr id="14" name="Flecha: curvada hacia abajo 13">
            <a:extLst>
              <a:ext uri="{FF2B5EF4-FFF2-40B4-BE49-F238E27FC236}">
                <a16:creationId xmlns:a16="http://schemas.microsoft.com/office/drawing/2014/main" id="{4E454C37-4576-4D36-8FE4-C862998CC066}"/>
              </a:ext>
            </a:extLst>
          </p:cNvPr>
          <p:cNvSpPr/>
          <p:nvPr/>
        </p:nvSpPr>
        <p:spPr>
          <a:xfrm rot="6720000">
            <a:off x="7615701" y="5141991"/>
            <a:ext cx="1562630" cy="830673"/>
          </a:xfrm>
          <a:prstGeom prst="curvedDownArrow">
            <a:avLst>
              <a:gd name="adj1" fmla="val 25000"/>
              <a:gd name="adj2" fmla="val 25279"/>
              <a:gd name="adj3" fmla="val 35757"/>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500954626"/>
      </p:ext>
    </p:extLst>
  </p:cSld>
  <p:clrMapOvr>
    <a:masterClrMapping/>
  </p:clrMapOvr>
</p:sld>
</file>

<file path=ppt/theme/theme1.xml><?xml version="1.0" encoding="utf-8"?>
<a:theme xmlns:a="http://schemas.openxmlformats.org/drawingml/2006/main" name="Presentacion_caritas_Val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_ppt_Plantilla_Caritas_Bizkaia_" id="{B4F268F4-DB1F-4417-A410-AE5ED05D511F}" vid="{A3451C75-AF08-430F-AB6B-87A6E05A43D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D1F35806481B489B641ACB50D5B7AA" ma:contentTypeVersion="" ma:contentTypeDescription="Create a new document." ma:contentTypeScope="" ma:versionID="4a68f5c160970cd0af47ff2a8957b741">
  <xsd:schema xmlns:xsd="http://www.w3.org/2001/XMLSchema" xmlns:xs="http://www.w3.org/2001/XMLSchema" xmlns:p="http://schemas.microsoft.com/office/2006/metadata/properties" xmlns:ns2="800d8f3e-7513-444b-ba36-20eb459872d5" targetNamespace="http://schemas.microsoft.com/office/2006/metadata/properties" ma:root="true" ma:fieldsID="753fc9a560e2e33db8c0390c4ab216fe" ns2:_="">
    <xsd:import namespace="800d8f3e-7513-444b-ba36-20eb459872d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0d8f3e-7513-444b-ba36-20eb459872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FD08FB-D38E-4080-BA46-2A7C3AC65753}">
  <ds:schemaRefs>
    <ds:schemaRef ds:uri="http://schemas.microsoft.com/sharepoint/v3/contenttype/forms"/>
  </ds:schemaRefs>
</ds:datastoreItem>
</file>

<file path=customXml/itemProps2.xml><?xml version="1.0" encoding="utf-8"?>
<ds:datastoreItem xmlns:ds="http://schemas.openxmlformats.org/officeDocument/2006/customXml" ds:itemID="{E9348242-C020-4EE7-9A40-6D10E53AC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0d8f3e-7513-444b-ba36-20eb45987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B4F90B-5395-4952-A794-5569870F95EA}">
  <ds:schemaRefs>
    <ds:schemaRef ds:uri="800d8f3e-7513-444b-ba36-20eb459872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1759</TotalTime>
  <Words>1396</Words>
  <Application>Microsoft Office PowerPoint</Application>
  <PresentationFormat>Presentación en pantalla (4:3)</PresentationFormat>
  <Paragraphs>218</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Muli Black</vt:lpstr>
      <vt:lpstr>Muli Bold</vt:lpstr>
      <vt:lpstr>Trebuchet MS</vt:lpstr>
      <vt:lpstr>Presentacion_caritas_Valencia</vt:lpstr>
      <vt:lpstr>KANPAINAK - CAMPAÑAS</vt:lpstr>
      <vt:lpstr>KANPAINAK - CAMPAÑAS</vt:lpstr>
      <vt:lpstr>TESTUINGURUA - CONTEXTO</vt:lpstr>
      <vt:lpstr>IDEIA NAGUSIA – IDEA CENTRAL</vt:lpstr>
      <vt:lpstr>Presentación de PowerPoint</vt:lpstr>
      <vt:lpstr>ALKARTEA, GURE ALDARTEA</vt:lpstr>
      <vt:lpstr>ALKARTEA, GURE ALDARTEA</vt:lpstr>
      <vt:lpstr>ALKARTEA, GURE ALDARTEA</vt:lpstr>
      <vt:lpstr>ALKARTEA, GURE ALDARTEA</vt:lpstr>
      <vt:lpstr>ALKARTEA, GURE ALDARTEA</vt:lpstr>
      <vt:lpstr>ZAINTZA. CUIDADO</vt:lpstr>
      <vt:lpstr>ZAINTZA. CUIDADO</vt:lpstr>
      <vt:lpstr>ZAINTZA. CUIDADO</vt:lpstr>
      <vt:lpstr>ITXAROPENA. ESPERANZA</vt:lpstr>
      <vt:lpstr>ITXAROPENA. ESPERANZA</vt:lpstr>
      <vt:lpstr>ITXAROPENA. ESPERANZA</vt:lpstr>
      <vt:lpstr>PARTE-HARTZEA. PARTICIPACIÓN</vt:lpstr>
      <vt:lpstr>PROPOSAMENAK.  Propuestas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ABESTIA CANCIÓN</vt:lpstr>
      <vt:lpstr>Presentación de PowerPoint</vt:lpstr>
      <vt:lpstr>GARIZUMA - ALDIKO LAGUNGARRIAK MATERIALES CUARESMA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Begoña Rey</dc:creator>
  <cp:lastModifiedBy>Igor Etxebarría García</cp:lastModifiedBy>
  <cp:revision>135</cp:revision>
  <dcterms:created xsi:type="dcterms:W3CDTF">2021-02-15T18:44:39Z</dcterms:created>
  <dcterms:modified xsi:type="dcterms:W3CDTF">2025-03-19T17:06:02Z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0x010100E2D1F35806481B489B641ACB50D5B7AA</vt:lpwstr>
  </property>
</Properties>
</file>