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5B9BD5"/>
    <a:srgbClr val="BFCFEA"/>
    <a:srgbClr val="4DC58D"/>
    <a:srgbClr val="66A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" y="9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F530B7-E781-4281-AB1C-1DD7FD354F09}" type="doc">
      <dgm:prSet loTypeId="urn:microsoft.com/office/officeart/2009/layout/CircleArrowProcess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C1F3B0A2-4FB6-4C82-B5B3-32E76DD1AC7C}">
      <dgm:prSet phldrT="[Texto]"/>
      <dgm:spPr/>
      <dgm:t>
        <a:bodyPr/>
        <a:lstStyle/>
        <a:p>
          <a:r>
            <a:rPr lang="eu-ES">
              <a:latin typeface="Palatino Linotype" panose="02040502050505030304" pitchFamily="18" charset="0"/>
            </a:rPr>
            <a:t>Errealitatera hurbildu</a:t>
          </a:r>
        </a:p>
      </dgm:t>
    </dgm:pt>
    <dgm:pt modelId="{EFD2DD00-80B5-4D6B-95C9-366F36C9AB0B}" type="parTrans" cxnId="{C11F744A-44E2-43E1-9B2D-C45BEED9614F}">
      <dgm:prSet/>
      <dgm:spPr/>
      <dgm:t>
        <a:bodyPr/>
        <a:lstStyle/>
        <a:p>
          <a:endParaRPr lang="es-ES">
            <a:latin typeface="Palatino Linotype" panose="02040502050505030304" pitchFamily="18" charset="0"/>
          </a:endParaRPr>
        </a:p>
      </dgm:t>
    </dgm:pt>
    <dgm:pt modelId="{65EE0A58-F585-4AEE-B429-003F6904861C}" type="sibTrans" cxnId="{C11F744A-44E2-43E1-9B2D-C45BEED9614F}">
      <dgm:prSet/>
      <dgm:spPr/>
      <dgm:t>
        <a:bodyPr/>
        <a:lstStyle/>
        <a:p>
          <a:endParaRPr lang="es-ES">
            <a:latin typeface="Palatino Linotype" panose="02040502050505030304" pitchFamily="18" charset="0"/>
          </a:endParaRPr>
        </a:p>
      </dgm:t>
    </dgm:pt>
    <dgm:pt modelId="{5B3794C1-63F8-4814-AC11-193AA7E11E4C}">
      <dgm:prSet phldrT="[Texto]"/>
      <dgm:spPr/>
      <dgm:t>
        <a:bodyPr/>
        <a:lstStyle/>
        <a:p>
          <a:r>
            <a:rPr lang="eu-ES" dirty="0">
              <a:latin typeface="Palatino Linotype" panose="02040502050505030304" pitchFamily="18" charset="0"/>
            </a:rPr>
            <a:t>Giza Eskubideen araberako begirada</a:t>
          </a:r>
        </a:p>
      </dgm:t>
    </dgm:pt>
    <dgm:pt modelId="{5B58A06A-EB71-4D0B-BAB6-87570D4951B4}" type="parTrans" cxnId="{9FBF60F6-DFF8-4AC0-8A5D-A5FE6239683F}">
      <dgm:prSet/>
      <dgm:spPr/>
      <dgm:t>
        <a:bodyPr/>
        <a:lstStyle/>
        <a:p>
          <a:endParaRPr lang="es-ES">
            <a:latin typeface="Palatino Linotype" panose="02040502050505030304" pitchFamily="18" charset="0"/>
          </a:endParaRPr>
        </a:p>
      </dgm:t>
    </dgm:pt>
    <dgm:pt modelId="{FDF95093-BE11-4EC2-B8F7-30DD8227DB6A}" type="sibTrans" cxnId="{9FBF60F6-DFF8-4AC0-8A5D-A5FE6239683F}">
      <dgm:prSet/>
      <dgm:spPr/>
      <dgm:t>
        <a:bodyPr/>
        <a:lstStyle/>
        <a:p>
          <a:endParaRPr lang="es-ES">
            <a:latin typeface="Palatino Linotype" panose="02040502050505030304" pitchFamily="18" charset="0"/>
          </a:endParaRPr>
        </a:p>
      </dgm:t>
    </dgm:pt>
    <dgm:pt modelId="{CF485E2E-955F-40E0-8B40-4DFE178DA7D4}">
      <dgm:prSet phldrT="[Texto]"/>
      <dgm:spPr/>
      <dgm:t>
        <a:bodyPr/>
        <a:lstStyle/>
        <a:p>
          <a:r>
            <a:rPr lang="eu-ES">
              <a:latin typeface="Palatino Linotype" panose="02040502050505030304" pitchFamily="18" charset="0"/>
            </a:rPr>
            <a:t>Mundu hobe baten alde konprometitu</a:t>
          </a:r>
        </a:p>
      </dgm:t>
    </dgm:pt>
    <dgm:pt modelId="{25B3AD60-0982-476E-A2A6-B1149C2257A7}" type="parTrans" cxnId="{DD285F93-82B6-4EAD-BF16-9436FED1B6E1}">
      <dgm:prSet/>
      <dgm:spPr/>
      <dgm:t>
        <a:bodyPr/>
        <a:lstStyle/>
        <a:p>
          <a:endParaRPr lang="es-ES">
            <a:latin typeface="Palatino Linotype" panose="02040502050505030304" pitchFamily="18" charset="0"/>
          </a:endParaRPr>
        </a:p>
      </dgm:t>
    </dgm:pt>
    <dgm:pt modelId="{EADD22A8-A675-4678-95B6-4A20554B3DCF}" type="sibTrans" cxnId="{DD285F93-82B6-4EAD-BF16-9436FED1B6E1}">
      <dgm:prSet/>
      <dgm:spPr/>
      <dgm:t>
        <a:bodyPr/>
        <a:lstStyle/>
        <a:p>
          <a:endParaRPr lang="es-ES">
            <a:latin typeface="Palatino Linotype" panose="02040502050505030304" pitchFamily="18" charset="0"/>
          </a:endParaRPr>
        </a:p>
      </dgm:t>
    </dgm:pt>
    <dgm:pt modelId="{90F92A66-175A-4253-87AC-B63DCE32693C}" type="pres">
      <dgm:prSet presAssocID="{58F530B7-E781-4281-AB1C-1DD7FD354F09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030BE05-6CC0-4D1C-BEF3-8F8C26FEC7BA}" type="pres">
      <dgm:prSet presAssocID="{C1F3B0A2-4FB6-4C82-B5B3-32E76DD1AC7C}" presName="Accent1" presStyleCnt="0"/>
      <dgm:spPr/>
    </dgm:pt>
    <dgm:pt modelId="{B35D45CF-90EF-4C54-BA59-C9AB48F43AE9}" type="pres">
      <dgm:prSet presAssocID="{C1F3B0A2-4FB6-4C82-B5B3-32E76DD1AC7C}" presName="Accent" presStyleLbl="node1" presStyleIdx="0" presStyleCnt="3"/>
      <dgm:spPr/>
    </dgm:pt>
    <dgm:pt modelId="{8790C9C2-AF1A-483C-95A6-DCAA42209D18}" type="pres">
      <dgm:prSet presAssocID="{C1F3B0A2-4FB6-4C82-B5B3-32E76DD1AC7C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5D7E7A34-82EB-4F04-ACC5-1DF4E4D07A12}" type="pres">
      <dgm:prSet presAssocID="{5B3794C1-63F8-4814-AC11-193AA7E11E4C}" presName="Accent2" presStyleCnt="0"/>
      <dgm:spPr/>
    </dgm:pt>
    <dgm:pt modelId="{18BC27C8-8020-452F-81AA-2890FD443803}" type="pres">
      <dgm:prSet presAssocID="{5B3794C1-63F8-4814-AC11-193AA7E11E4C}" presName="Accent" presStyleLbl="node1" presStyleIdx="1" presStyleCnt="3"/>
      <dgm:spPr/>
    </dgm:pt>
    <dgm:pt modelId="{2B314D3F-9043-4D3C-A984-565E978B577C}" type="pres">
      <dgm:prSet presAssocID="{5B3794C1-63F8-4814-AC11-193AA7E11E4C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447D7F2A-98DE-4BB6-9CAD-D8B2B30EC4BE}" type="pres">
      <dgm:prSet presAssocID="{CF485E2E-955F-40E0-8B40-4DFE178DA7D4}" presName="Accent3" presStyleCnt="0"/>
      <dgm:spPr/>
    </dgm:pt>
    <dgm:pt modelId="{B4C88C28-0607-42CD-AFE0-1BD3E604A5FC}" type="pres">
      <dgm:prSet presAssocID="{CF485E2E-955F-40E0-8B40-4DFE178DA7D4}" presName="Accent" presStyleLbl="node1" presStyleIdx="2" presStyleCnt="3"/>
      <dgm:spPr/>
    </dgm:pt>
    <dgm:pt modelId="{9A736D71-1F51-4A94-A24D-591ED7CF9903}" type="pres">
      <dgm:prSet presAssocID="{CF485E2E-955F-40E0-8B40-4DFE178DA7D4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F9B63334-7524-4F8A-96E3-B6D91ED9CFB0}" type="presOf" srcId="{CF485E2E-955F-40E0-8B40-4DFE178DA7D4}" destId="{9A736D71-1F51-4A94-A24D-591ED7CF9903}" srcOrd="0" destOrd="0" presId="urn:microsoft.com/office/officeart/2009/layout/CircleArrowProcess"/>
    <dgm:cxn modelId="{D0566B47-CF27-480C-9970-F72A72BFB1CB}" type="presOf" srcId="{58F530B7-E781-4281-AB1C-1DD7FD354F09}" destId="{90F92A66-175A-4253-87AC-B63DCE32693C}" srcOrd="0" destOrd="0" presId="urn:microsoft.com/office/officeart/2009/layout/CircleArrowProcess"/>
    <dgm:cxn modelId="{C11F744A-44E2-43E1-9B2D-C45BEED9614F}" srcId="{58F530B7-E781-4281-AB1C-1DD7FD354F09}" destId="{C1F3B0A2-4FB6-4C82-B5B3-32E76DD1AC7C}" srcOrd="0" destOrd="0" parTransId="{EFD2DD00-80B5-4D6B-95C9-366F36C9AB0B}" sibTransId="{65EE0A58-F585-4AEE-B429-003F6904861C}"/>
    <dgm:cxn modelId="{E0D49F4E-CAC0-4622-89BD-E1EC6D9BCC36}" type="presOf" srcId="{5B3794C1-63F8-4814-AC11-193AA7E11E4C}" destId="{2B314D3F-9043-4D3C-A984-565E978B577C}" srcOrd="0" destOrd="0" presId="urn:microsoft.com/office/officeart/2009/layout/CircleArrowProcess"/>
    <dgm:cxn modelId="{DD285F93-82B6-4EAD-BF16-9436FED1B6E1}" srcId="{58F530B7-E781-4281-AB1C-1DD7FD354F09}" destId="{CF485E2E-955F-40E0-8B40-4DFE178DA7D4}" srcOrd="2" destOrd="0" parTransId="{25B3AD60-0982-476E-A2A6-B1149C2257A7}" sibTransId="{EADD22A8-A675-4678-95B6-4A20554B3DCF}"/>
    <dgm:cxn modelId="{5AD8CFED-F124-4B21-902A-DE9C50FBFDE8}" type="presOf" srcId="{C1F3B0A2-4FB6-4C82-B5B3-32E76DD1AC7C}" destId="{8790C9C2-AF1A-483C-95A6-DCAA42209D18}" srcOrd="0" destOrd="0" presId="urn:microsoft.com/office/officeart/2009/layout/CircleArrowProcess"/>
    <dgm:cxn modelId="{9FBF60F6-DFF8-4AC0-8A5D-A5FE6239683F}" srcId="{58F530B7-E781-4281-AB1C-1DD7FD354F09}" destId="{5B3794C1-63F8-4814-AC11-193AA7E11E4C}" srcOrd="1" destOrd="0" parTransId="{5B58A06A-EB71-4D0B-BAB6-87570D4951B4}" sibTransId="{FDF95093-BE11-4EC2-B8F7-30DD8227DB6A}"/>
    <dgm:cxn modelId="{F7EB2D47-083D-4B45-B935-9CD2C40577FC}" type="presParOf" srcId="{90F92A66-175A-4253-87AC-B63DCE32693C}" destId="{1030BE05-6CC0-4D1C-BEF3-8F8C26FEC7BA}" srcOrd="0" destOrd="0" presId="urn:microsoft.com/office/officeart/2009/layout/CircleArrowProcess"/>
    <dgm:cxn modelId="{198E76DD-D33E-431A-85C9-756838395B09}" type="presParOf" srcId="{1030BE05-6CC0-4D1C-BEF3-8F8C26FEC7BA}" destId="{B35D45CF-90EF-4C54-BA59-C9AB48F43AE9}" srcOrd="0" destOrd="0" presId="urn:microsoft.com/office/officeart/2009/layout/CircleArrowProcess"/>
    <dgm:cxn modelId="{4AFF6AB5-9AA1-4CA3-8F22-9FE2F6334756}" type="presParOf" srcId="{90F92A66-175A-4253-87AC-B63DCE32693C}" destId="{8790C9C2-AF1A-483C-95A6-DCAA42209D18}" srcOrd="1" destOrd="0" presId="urn:microsoft.com/office/officeart/2009/layout/CircleArrowProcess"/>
    <dgm:cxn modelId="{147D97BD-60FF-471B-9AA1-9C51F7F69F84}" type="presParOf" srcId="{90F92A66-175A-4253-87AC-B63DCE32693C}" destId="{5D7E7A34-82EB-4F04-ACC5-1DF4E4D07A12}" srcOrd="2" destOrd="0" presId="urn:microsoft.com/office/officeart/2009/layout/CircleArrowProcess"/>
    <dgm:cxn modelId="{2D60C472-F924-4F72-B0F9-DDB612EF5D14}" type="presParOf" srcId="{5D7E7A34-82EB-4F04-ACC5-1DF4E4D07A12}" destId="{18BC27C8-8020-452F-81AA-2890FD443803}" srcOrd="0" destOrd="0" presId="urn:microsoft.com/office/officeart/2009/layout/CircleArrowProcess"/>
    <dgm:cxn modelId="{E1E6A2A9-FA2B-4513-8463-1B92BFA98F3D}" type="presParOf" srcId="{90F92A66-175A-4253-87AC-B63DCE32693C}" destId="{2B314D3F-9043-4D3C-A984-565E978B577C}" srcOrd="3" destOrd="0" presId="urn:microsoft.com/office/officeart/2009/layout/CircleArrowProcess"/>
    <dgm:cxn modelId="{7E42217F-0C0A-41D9-BAB7-201C135CAD1B}" type="presParOf" srcId="{90F92A66-175A-4253-87AC-B63DCE32693C}" destId="{447D7F2A-98DE-4BB6-9CAD-D8B2B30EC4BE}" srcOrd="4" destOrd="0" presId="urn:microsoft.com/office/officeart/2009/layout/CircleArrowProcess"/>
    <dgm:cxn modelId="{A5651EF2-C7AE-40F3-AFCB-FD7B1688E2D9}" type="presParOf" srcId="{447D7F2A-98DE-4BB6-9CAD-D8B2B30EC4BE}" destId="{B4C88C28-0607-42CD-AFE0-1BD3E604A5FC}" srcOrd="0" destOrd="0" presId="urn:microsoft.com/office/officeart/2009/layout/CircleArrowProcess"/>
    <dgm:cxn modelId="{766B0DB1-7BD8-4FB1-ADA9-7900DBF011C7}" type="presParOf" srcId="{90F92A66-175A-4253-87AC-B63DCE32693C}" destId="{9A736D71-1F51-4A94-A24D-591ED7CF9903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D45CF-90EF-4C54-BA59-C9AB48F43AE9}">
      <dsp:nvSpPr>
        <dsp:cNvPr id="0" name=""/>
        <dsp:cNvSpPr/>
      </dsp:nvSpPr>
      <dsp:spPr>
        <a:xfrm>
          <a:off x="3122127" y="0"/>
          <a:ext cx="2608149" cy="260854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90C9C2-AF1A-483C-95A6-DCAA42209D18}">
      <dsp:nvSpPr>
        <dsp:cNvPr id="0" name=""/>
        <dsp:cNvSpPr/>
      </dsp:nvSpPr>
      <dsp:spPr>
        <a:xfrm>
          <a:off x="3698614" y="941764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u-ES" sz="1500" kern="1200">
              <a:latin typeface="Palatino Linotype" panose="02040502050505030304" pitchFamily="18" charset="0"/>
            </a:rPr>
            <a:t>Errealitatera hurbildu</a:t>
          </a:r>
        </a:p>
      </dsp:txBody>
      <dsp:txXfrm>
        <a:off x="3698614" y="941764"/>
        <a:ext cx="1449298" cy="724475"/>
      </dsp:txXfrm>
    </dsp:sp>
    <dsp:sp modelId="{18BC27C8-8020-452F-81AA-2890FD443803}">
      <dsp:nvSpPr>
        <dsp:cNvPr id="0" name=""/>
        <dsp:cNvSpPr/>
      </dsp:nvSpPr>
      <dsp:spPr>
        <a:xfrm>
          <a:off x="2397723" y="1498803"/>
          <a:ext cx="2608149" cy="260854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314D3F-9043-4D3C-A984-565E978B577C}">
      <dsp:nvSpPr>
        <dsp:cNvPr id="0" name=""/>
        <dsp:cNvSpPr/>
      </dsp:nvSpPr>
      <dsp:spPr>
        <a:xfrm>
          <a:off x="2977148" y="2449237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u-ES" sz="1500" kern="1200" dirty="0">
              <a:latin typeface="Palatino Linotype" panose="02040502050505030304" pitchFamily="18" charset="0"/>
            </a:rPr>
            <a:t>Giza Eskubideen araberako begirada</a:t>
          </a:r>
        </a:p>
      </dsp:txBody>
      <dsp:txXfrm>
        <a:off x="2977148" y="2449237"/>
        <a:ext cx="1449298" cy="724475"/>
      </dsp:txXfrm>
    </dsp:sp>
    <dsp:sp modelId="{B4C88C28-0607-42CD-AFE0-1BD3E604A5FC}">
      <dsp:nvSpPr>
        <dsp:cNvPr id="0" name=""/>
        <dsp:cNvSpPr/>
      </dsp:nvSpPr>
      <dsp:spPr>
        <a:xfrm>
          <a:off x="3307759" y="3176964"/>
          <a:ext cx="2240804" cy="224170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736D71-1F51-4A94-A24D-591ED7CF9903}">
      <dsp:nvSpPr>
        <dsp:cNvPr id="0" name=""/>
        <dsp:cNvSpPr/>
      </dsp:nvSpPr>
      <dsp:spPr>
        <a:xfrm>
          <a:off x="3702042" y="3958878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u-ES" sz="1500" kern="1200">
              <a:latin typeface="Palatino Linotype" panose="02040502050505030304" pitchFamily="18" charset="0"/>
            </a:rPr>
            <a:t>Mundu hobe baten alde konprometitu</a:t>
          </a:r>
        </a:p>
      </dsp:txBody>
      <dsp:txXfrm>
        <a:off x="3702042" y="3958878"/>
        <a:ext cx="1449298" cy="724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F5DAB-AFF3-4B65-A960-E5E5B51CD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9095B6-0EA7-4D86-8C1B-2A9B2FD63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02F0FC-B48A-4AC9-BB4C-B80098069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77AFE5-DB2B-44D0-BB93-68657A868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8765C0-275D-4654-AE11-1F8089F4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656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9B0B27-2CD4-443E-B317-C1892AE54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76465A-2BA5-4E07-9C4D-CA04CE49C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D5C9D7-116D-4692-85C2-39D3E4484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E9A9B4-374F-4B6B-9B4F-C8C5773F5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CBDBEA-00BD-4378-A0F7-6807D94E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028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5CEDCC-778A-42B5-B03C-76E4EF99F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D9EC9F-DB60-4F7C-8D58-DA4ECCBF5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CA5DF2-4897-47CC-8127-1DE875F9C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C23076-3FB8-417F-97D2-A59FA11CC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AF2DEE-879E-441C-BA89-9866F2D9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9740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DB4D13-BBD2-4304-AC3E-45C0BD9C4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E4A2EA-AA89-4CC5-AB6A-6D22274E2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4B28FF-B81E-4633-A255-E2A3077EB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8DC3A0-4F72-47B8-B004-FF6F9C492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C08819-0547-4B4A-8C39-6643CBB2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53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FC512E-E836-4439-A864-6EDA951B3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F75815-DD4E-4840-97AF-3B164E41E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06B356-1E99-4A99-8657-39DFCF33D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FA26DA-695F-4CDD-8A7D-09ECCD210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BC3122-365A-4F04-9437-B138B050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574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60D32-A5C6-4B7C-BFA5-CEC8A66D3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A98A1C-DFAA-4DBD-ABCF-359E294F1C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345F07-7339-489F-9515-DCA58677F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81AD93-F33F-4DF1-A1A3-228C3F8F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EFF933-8440-4E9C-92B1-F3884F078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5CA471-33B3-4006-90C9-8385B725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383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508BD-9514-4D72-A643-FFDFB570A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912D6E-1436-40FC-B298-6418D723F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308293-F566-4806-AC8E-5010F06B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237690-52D8-47C7-8372-387F8B6D2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C2CFA3F-5451-4684-8BD6-69EA0BCB9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9B41BD-0582-40AF-BD3E-C6D1401D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7986A2-25F2-4284-A2D4-262FFBC9E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E29E5B-A62F-4889-85BB-335FB07EA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978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DD81B-AE94-489E-A989-F8C80689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AA0908-07E2-4DD5-94C1-EB9FC9D3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C8E362-C399-48B6-BA0C-799991A7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991B81-DB8C-4ABE-991F-67E83E37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864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C86A36-B86C-4BDF-A218-319C1EC07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F4477A4-12E9-4ABD-8F68-30E5D480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CE8FB9-EC62-4936-84E7-352D67D9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89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9863B1-6ADF-4B60-93C3-F47FDE872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E18803-76D3-4305-B7BC-D8BB6811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B01D47-83EF-41FF-848C-3C0EBD1C8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D0E1DA-2043-497A-9814-810145897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767DF4-64E3-4255-9921-D75657445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20BA9D-6692-49C2-8E8D-413E7091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17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19712-79F6-4F05-B850-EDC84B2B9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513F190-C80D-43ED-80F0-CB243F303E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A7E3B4-A15D-418B-9A16-3890CC293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E8FC09-C02E-415C-B11D-F0658298B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155398-90AC-40E6-93BF-986AB403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7897B6-A33C-42C2-9E7B-40636202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014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121B38-ED98-4746-8E2A-09FEDD08B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B46EB2-DA83-43D1-A542-572A72E27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000C7C-6B0E-440E-B91D-1918FE328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E9068-CAE4-4C4C-AF58-4DD46196F657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FA88E9-009E-46A8-A1A4-B6C84D5323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8EA0E3-BFB4-4FE0-BA51-73EBE5C71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5C458-3836-4D2B-868C-7420E08CB340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26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5.png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j1tChXN6k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P2QDfLL1Gzk&amp;t=18s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microsoft.com/office/2007/relationships/hdphoto" Target="../media/hdphoto2.wdp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44CC49-050E-41FA-A94E-9E9B29E2E0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u-ES"/>
              <a:t>“Inor ez etxerik gabe” tailerra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7296A6-8A9F-47A7-8398-54B642A21E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5804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Mapa ruta camino viaje - Iconos Viajes, Hoteles y Vacaciones">
            <a:extLst>
              <a:ext uri="{FF2B5EF4-FFF2-40B4-BE49-F238E27FC236}">
                <a16:creationId xmlns:a16="http://schemas.microsoft.com/office/drawing/2014/main" id="{6FEA3E1F-129B-443C-BFDD-EE834DA8F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568116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4B99E2A-B454-4053-B70B-E73517B0BB1D}"/>
              </a:ext>
            </a:extLst>
          </p:cNvPr>
          <p:cNvSpPr txBox="1"/>
          <p:nvPr/>
        </p:nvSpPr>
        <p:spPr>
          <a:xfrm>
            <a:off x="683394" y="433137"/>
            <a:ext cx="69879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000" b="1">
                <a:latin typeface="Palatino Linotype" panose="02040502050505030304" pitchFamily="18" charset="0"/>
              </a:rPr>
              <a:t>Donejakue bidea</a:t>
            </a:r>
          </a:p>
        </p:txBody>
      </p:sp>
    </p:spTree>
    <p:extLst>
      <p:ext uri="{BB962C8B-B14F-4D97-AF65-F5344CB8AC3E}">
        <p14:creationId xmlns:p14="http://schemas.microsoft.com/office/powerpoint/2010/main" val="313346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s 30 derechos humanos que podemos celebrar hoy | Ingredientes que Sum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376" y="3366655"/>
            <a:ext cx="1633026" cy="120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ideo - Iconos gratis de márketing">
            <a:extLst>
              <a:ext uri="{FF2B5EF4-FFF2-40B4-BE49-F238E27FC236}">
                <a16:creationId xmlns:a16="http://schemas.microsoft.com/office/drawing/2014/main" id="{9A1ADC39-F3F4-4294-8672-5B86AB114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61" y="931024"/>
            <a:ext cx="1127979" cy="1127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6653187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30" name="Picture 6" descr="Icono de Conversacion Special Flat">
            <a:extLst>
              <a:ext uri="{FF2B5EF4-FFF2-40B4-BE49-F238E27FC236}">
                <a16:creationId xmlns:a16="http://schemas.microsoft.com/office/drawing/2014/main" id="{B2775D5C-CC41-4738-9ADF-E2E9777EE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571" y="4949063"/>
            <a:ext cx="1113686" cy="111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 abajo 3"/>
          <p:cNvSpPr/>
          <p:nvPr/>
        </p:nvSpPr>
        <p:spPr>
          <a:xfrm>
            <a:off x="8655396" y="931024"/>
            <a:ext cx="1778924" cy="5394960"/>
          </a:xfrm>
          <a:prstGeom prst="downArrow">
            <a:avLst/>
          </a:prstGeom>
          <a:gradFill flip="none" rotWithShape="1">
            <a:gsLst>
              <a:gs pos="0">
                <a:schemeClr val="tx2"/>
              </a:gs>
              <a:gs pos="74000">
                <a:schemeClr val="tx2">
                  <a:lumMod val="40000"/>
                  <a:lumOff val="60000"/>
                </a:schemeClr>
              </a:gs>
              <a:gs pos="83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1686149" y="409164"/>
            <a:ext cx="3179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u-ES" sz="2800" b="1">
                <a:latin typeface="Palatino Linotype" panose="02040502050505030304" pitchFamily="18" charset="0"/>
              </a:rPr>
              <a:t>Lan-prozesua</a:t>
            </a:r>
          </a:p>
        </p:txBody>
      </p:sp>
      <p:pic>
        <p:nvPicPr>
          <p:cNvPr id="6" name="Picture 4" descr="Engranajes - Iconos gratis de construcción y herramientas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24" y="164688"/>
            <a:ext cx="1330325" cy="133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79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archisevilla.org/wp-content/uploads/2020/10/enrique_sin-hogar_caritas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618" y="1891694"/>
            <a:ext cx="6991928" cy="393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cono Red Play en estilo plano. Ilustración vectorial. Icono de botón de  reproducción, aislado | Vector Premium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39297" y1="48083" x2="39297" y2="48083"/>
                        <a14:foregroundMark x1="40096" y1="46006" x2="40096" y2="46006"/>
                        <a14:foregroundMark x1="42652" y1="39297" x2="54792" y2="49201"/>
                        <a14:foregroundMark x1="44888" y1="56550" x2="57827" y2="46326"/>
                        <a14:foregroundMark x1="43610" y1="52716" x2="44249" y2="5814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983" t="21339" r="17079" b="19360"/>
          <a:stretch/>
        </p:blipFill>
        <p:spPr bwMode="auto">
          <a:xfrm>
            <a:off x="4498110" y="2041239"/>
            <a:ext cx="1265382" cy="112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er - Iconos gratis de médic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08" y="112282"/>
            <a:ext cx="1928957" cy="1928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2893155" y="772082"/>
            <a:ext cx="69573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u-ES" sz="2800" b="1">
                <a:latin typeface="Palatino Linotype" panose="02040502050505030304" pitchFamily="18" charset="0"/>
              </a:rPr>
              <a:t>Errealitatera hurbiltzen gara</a:t>
            </a:r>
          </a:p>
        </p:txBody>
      </p:sp>
    </p:spTree>
    <p:extLst>
      <p:ext uri="{BB962C8B-B14F-4D97-AF65-F5344CB8AC3E}">
        <p14:creationId xmlns:p14="http://schemas.microsoft.com/office/powerpoint/2010/main" val="155925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27288" y="772081"/>
            <a:ext cx="36952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u-ES" sz="2800" b="1">
                <a:latin typeface="Palatino Linotype" panose="02040502050505030304" pitchFamily="18" charset="0"/>
              </a:rPr>
              <a:t>Eta geure buruari galdetzen diogu...</a:t>
            </a:r>
          </a:p>
        </p:txBody>
      </p:sp>
      <p:pic>
        <p:nvPicPr>
          <p:cNvPr id="3074" name="Picture 2" descr="Comic pregunta de dibujos animados Transparent PNG | Question icon, Custom  tshirt design, Question m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-64437"/>
            <a:ext cx="2119313" cy="211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7975" y="2054875"/>
            <a:ext cx="113633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eu-ES" sz="2000" b="1">
                <a:solidFill>
                  <a:schemeClr val="accent4">
                    <a:lumMod val="75000"/>
                  </a:schemeClr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Zure ustez, nola sentitzen da bideoko protagonista?</a:t>
            </a:r>
          </a:p>
          <a:p>
            <a:pPr lvl="0" algn="r">
              <a:lnSpc>
                <a:spcPct val="200000"/>
              </a:lnSpc>
              <a:spcAft>
                <a:spcPts val="0"/>
              </a:spcAft>
            </a:pPr>
            <a:r>
              <a:rPr lang="eu-ES" sz="2000" b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Zein dira zailtasunik handienak?</a:t>
            </a: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eu-ES" sz="2000" b="1">
                <a:solidFill>
                  <a:schemeClr val="accent5">
                    <a:lumMod val="75000"/>
                  </a:schemeClr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 sentimendu pizten du zugan bideoko protagonistak?</a:t>
            </a:r>
          </a:p>
          <a:p>
            <a:pPr lvl="0" algn="r">
              <a:lnSpc>
                <a:spcPct val="200000"/>
              </a:lnSpc>
              <a:spcAft>
                <a:spcPts val="0"/>
              </a:spcAft>
            </a:pPr>
            <a:r>
              <a:rPr lang="eu-ES" sz="2000" b="1">
                <a:solidFill>
                  <a:schemeClr val="accent6">
                    <a:lumMod val="75000"/>
                  </a:schemeClr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 egoerak hunkitzen zaitu gehien?</a:t>
            </a:r>
          </a:p>
          <a:p>
            <a:pPr lvl="0" algn="just">
              <a:lnSpc>
                <a:spcPct val="200000"/>
              </a:lnSpc>
              <a:spcAft>
                <a:spcPts val="800"/>
              </a:spcAft>
            </a:pPr>
            <a:r>
              <a:rPr lang="eu-ES" sz="2000" b="1">
                <a:solidFill>
                  <a:srgbClr val="7030A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Nola sentituko zinateke bat-batean gehien maite duzuna galduko bazenu? Zer gertatuko litzateke zoriontsu sentiarazten zaituen guztia desagertuko balitz?</a:t>
            </a:r>
          </a:p>
        </p:txBody>
      </p:sp>
    </p:spTree>
    <p:extLst>
      <p:ext uri="{BB962C8B-B14F-4D97-AF65-F5344CB8AC3E}">
        <p14:creationId xmlns:p14="http://schemas.microsoft.com/office/powerpoint/2010/main" val="384919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as principales características de los derechos humanos | Ingredientes que  Sum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325" y="4328430"/>
            <a:ext cx="4257675" cy="283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upo 12"/>
          <p:cNvGrpSpPr/>
          <p:nvPr/>
        </p:nvGrpSpPr>
        <p:grpSpPr>
          <a:xfrm>
            <a:off x="7705942" y="2620284"/>
            <a:ext cx="2643187" cy="1781630"/>
            <a:chOff x="4738688" y="2962800"/>
            <a:chExt cx="2945361" cy="2038280"/>
          </a:xfrm>
        </p:grpSpPr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9869159">
              <a:off x="4738688" y="3146080"/>
              <a:ext cx="1223961" cy="180491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76688" y="2962800"/>
              <a:ext cx="1158659" cy="179369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529388">
              <a:off x="6478869" y="3230972"/>
              <a:ext cx="1205180" cy="177010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pic>
        <p:nvPicPr>
          <p:cNvPr id="4100" name="Picture 4" descr="lentes. dibujos animados ilustración 24274020 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56430">
            <a:off x="169761" y="276274"/>
            <a:ext cx="1649649" cy="164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095685" y="762556"/>
            <a:ext cx="71384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u-ES" sz="2800" b="1" dirty="0">
                <a:latin typeface="Palatino Linotype" panose="02040502050505030304" pitchFamily="18" charset="0"/>
              </a:rPr>
              <a:t>Giza Eskubideen araberako begiradarekin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35685" y="1832866"/>
            <a:ext cx="4116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>
                <a:latin typeface="Palatino Linotype" panose="02040502050505030304" pitchFamily="18" charset="0"/>
              </a:rPr>
              <a:t>Orain ikus dezagun bideo hau...</a:t>
            </a:r>
          </a:p>
        </p:txBody>
      </p:sp>
      <p:sp>
        <p:nvSpPr>
          <p:cNvPr id="8" name="Flecha abajo 7"/>
          <p:cNvSpPr/>
          <p:nvPr/>
        </p:nvSpPr>
        <p:spPr>
          <a:xfrm rot="16200000">
            <a:off x="4374430" y="2166433"/>
            <a:ext cx="528033" cy="1158900"/>
          </a:xfrm>
          <a:prstGeom prst="downArrow">
            <a:avLst/>
          </a:prstGeom>
          <a:gradFill flip="none" rotWithShape="1">
            <a:gsLst>
              <a:gs pos="0">
                <a:schemeClr val="tx2"/>
              </a:gs>
              <a:gs pos="74000">
                <a:schemeClr val="tx2">
                  <a:lumMod val="40000"/>
                  <a:lumOff val="60000"/>
                </a:schemeClr>
              </a:gs>
              <a:gs pos="83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Picture 6" descr="Déjame entrar&quot; - YouTube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69" b="13564"/>
          <a:stretch/>
        </p:blipFill>
        <p:spPr bwMode="auto">
          <a:xfrm>
            <a:off x="307543" y="2353902"/>
            <a:ext cx="328295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Icono Red Play en estilo plano. Ilustración vectorial. Icono de botón de  reproducción, aislado | Vector Premium">
            <a:hlinkClick r:id="rId8"/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39297" y1="48083" x2="39297" y2="48083"/>
                        <a14:foregroundMark x1="40096" y1="46006" x2="40096" y2="46006"/>
                        <a14:foregroundMark x1="42652" y1="39297" x2="54792" y2="49201"/>
                        <a14:foregroundMark x1="44888" y1="56550" x2="57827" y2="46326"/>
                        <a14:foregroundMark x1="43610" y1="52716" x2="44249" y2="5814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983" t="21339" r="17079" b="19360"/>
          <a:stretch/>
        </p:blipFill>
        <p:spPr bwMode="auto">
          <a:xfrm>
            <a:off x="335685" y="2481867"/>
            <a:ext cx="798438" cy="70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/>
          <p:cNvSpPr txBox="1"/>
          <p:nvPr/>
        </p:nvSpPr>
        <p:spPr>
          <a:xfrm>
            <a:off x="5488710" y="1694366"/>
            <a:ext cx="6538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>
                <a:latin typeface="Palatino Linotype" panose="02040502050505030304" pitchFamily="18" charset="0"/>
              </a:rPr>
              <a:t>Ikusi bitartean, txartelak erabiliko ditugu urratutako eskubideak identifikatzeko...</a:t>
            </a:r>
          </a:p>
        </p:txBody>
      </p:sp>
    </p:spTree>
    <p:extLst>
      <p:ext uri="{BB962C8B-B14F-4D97-AF65-F5344CB8AC3E}">
        <p14:creationId xmlns:p14="http://schemas.microsoft.com/office/powerpoint/2010/main" val="373260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mpromiso - Iconos gratis de manos y gest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209550"/>
            <a:ext cx="1404938" cy="140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2095685" y="762556"/>
            <a:ext cx="3891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u-ES" sz="2800" b="1">
                <a:latin typeface="Palatino Linotype" panose="02040502050505030304" pitchFamily="18" charset="0"/>
              </a:rPr>
              <a:t>Konpromisoa hartzeko garaia da...</a:t>
            </a:r>
          </a:p>
        </p:txBody>
      </p:sp>
      <p:pic>
        <p:nvPicPr>
          <p:cNvPr id="5136" name="Picture 16" descr="Imágenes de Grupo Png - Descarga gratuita e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838" y="2233613"/>
            <a:ext cx="3514724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337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áritas">
      <a:dk1>
        <a:srgbClr val="DB0A2E"/>
      </a:dk1>
      <a:lt1>
        <a:srgbClr val="FFFFFF"/>
      </a:lt1>
      <a:dk2>
        <a:srgbClr val="DB0A2E"/>
      </a:dk2>
      <a:lt2>
        <a:srgbClr val="FFFFFF"/>
      </a:lt2>
      <a:accent1>
        <a:srgbClr val="75707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e89374-9299-4d08-8607-b904742c0d4a">
      <Terms xmlns="http://schemas.microsoft.com/office/infopath/2007/PartnerControls"/>
    </lcf76f155ced4ddcb4097134ff3c332f>
    <TaxCatchAll xmlns="f3f0a1fb-d060-48f9-986d-79c9aa6006d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8F4F71625B2A44C8F9A36B315F22147" ma:contentTypeVersion="" ma:contentTypeDescription="Crear nuevo documento." ma:contentTypeScope="" ma:versionID="5170469b0a30293b0e526676028e6a23">
  <xsd:schema xmlns:xsd="http://www.w3.org/2001/XMLSchema" xmlns:xs="http://www.w3.org/2001/XMLSchema" xmlns:p="http://schemas.microsoft.com/office/2006/metadata/properties" xmlns:ns2="b2e89374-9299-4d08-8607-b904742c0d4a" xmlns:ns3="f3f0a1fb-d060-48f9-986d-79c9aa6006db" targetNamespace="http://schemas.microsoft.com/office/2006/metadata/properties" ma:root="true" ma:fieldsID="70bd54813cba25cce93d7bf1134df976" ns2:_="" ns3:_="">
    <xsd:import namespace="b2e89374-9299-4d08-8607-b904742c0d4a"/>
    <xsd:import namespace="f3f0a1fb-d060-48f9-986d-79c9aa6006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89374-9299-4d08-8607-b904742c0d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59765c0d-a0e3-4583-aecd-300c45e14d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0a1fb-d060-48f9-986d-79c9aa6006d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124faba-7196-4323-a938-0c5bc4c34b60}" ma:internalName="TaxCatchAll" ma:showField="CatchAllData" ma:web="f3f0a1fb-d060-48f9-986d-79c9aa600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02CA61-756B-473D-9F4C-A897DBAA5E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AE6B40-12AA-41C9-94AA-2B8A0339DAF6}">
  <ds:schemaRefs>
    <ds:schemaRef ds:uri="http://schemas.openxmlformats.org/package/2006/metadata/core-properties"/>
    <ds:schemaRef ds:uri="http://purl.org/dc/elements/1.1/"/>
    <ds:schemaRef ds:uri="b2e89374-9299-4d08-8607-b904742c0d4a"/>
    <ds:schemaRef ds:uri="http://purl.org/dc/terms/"/>
    <ds:schemaRef ds:uri="f3f0a1fb-d060-48f9-986d-79c9aa6006db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F13E890-8020-4A48-BD80-0C0716BBF8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e89374-9299-4d08-8607-b904742c0d4a"/>
    <ds:schemaRef ds:uri="f3f0a1fb-d060-48f9-986d-79c9aa6006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103</Words>
  <Application>Microsoft Office PowerPoint</Application>
  <PresentationFormat>Panoramikoa</PresentationFormat>
  <Paragraphs>17</Paragraphs>
  <Slides>7</Slides>
  <Notes>0</Notes>
  <HiddenSlides>0</HiddenSlides>
  <MMClips>0</MMClips>
  <ScaleCrop>false</ScaleCrop>
  <HeadingPairs>
    <vt:vector size="6" baseType="variant">
      <vt:variant>
        <vt:lpstr>Erabilitako letra-tipoak</vt:lpstr>
      </vt:variant>
      <vt:variant>
        <vt:i4>4</vt:i4>
      </vt:variant>
      <vt:variant>
        <vt:lpstr>Gaia</vt:lpstr>
      </vt:variant>
      <vt:variant>
        <vt:i4>1</vt:i4>
      </vt:variant>
      <vt:variant>
        <vt:lpstr>Diapositiben tituluak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Palatino Linotype</vt:lpstr>
      <vt:lpstr>Tema de Office</vt:lpstr>
      <vt:lpstr>“Inor ez etxerik gabe” tailerra</vt:lpstr>
      <vt:lpstr>PowerPoint aurkezpena</vt:lpstr>
      <vt:lpstr>PowerPoint aurkezpena</vt:lpstr>
      <vt:lpstr>PowerPoint aurkezpena</vt:lpstr>
      <vt:lpstr>PowerPoint aurkezpena</vt:lpstr>
      <vt:lpstr>PowerPoint aurkezpena</vt:lpstr>
      <vt:lpstr>PowerPoint aurkezpena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“Nadie Sin Hogar”</dc:title>
  <dc:creator>Salvador González</dc:creator>
  <cp:lastModifiedBy>Unai - Labayru Bolueta</cp:lastModifiedBy>
  <cp:revision>8</cp:revision>
  <dcterms:created xsi:type="dcterms:W3CDTF">2024-06-07T07:56:49Z</dcterms:created>
  <dcterms:modified xsi:type="dcterms:W3CDTF">2024-10-14T07:31:05Z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0x01010018F4F71625B2A44C8F9A36B315F22147</vt:lpwstr>
  </property>
</Properties>
</file>