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B9BD5"/>
    <a:srgbClr val="BFCFEA"/>
    <a:srgbClr val="4DC58D"/>
    <a:srgbClr val="66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530B7-E781-4281-AB1C-1DD7FD354F0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1F3B0A2-4FB6-4C82-B5B3-32E76DD1AC7C}">
      <dgm:prSet phldrT="[Texto]"/>
      <dgm:spPr/>
      <dgm:t>
        <a:bodyPr/>
        <a:lstStyle/>
        <a:p>
          <a:r>
            <a:rPr lang="es-ES" dirty="0" smtClean="0">
              <a:latin typeface="Palatino Linotype" panose="02040502050505030304" pitchFamily="18" charset="0"/>
            </a:rPr>
            <a:t>Acercarnos a la realidad</a:t>
          </a:r>
          <a:endParaRPr lang="es-ES" dirty="0">
            <a:latin typeface="Palatino Linotype" panose="02040502050505030304" pitchFamily="18" charset="0"/>
          </a:endParaRPr>
        </a:p>
      </dgm:t>
    </dgm:pt>
    <dgm:pt modelId="{EFD2DD00-80B5-4D6B-95C9-366F36C9AB0B}" type="parTrans" cxnId="{C11F744A-44E2-43E1-9B2D-C45BEED9614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65EE0A58-F585-4AEE-B429-003F6904861C}" type="sibTrans" cxnId="{C11F744A-44E2-43E1-9B2D-C45BEED9614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5B3794C1-63F8-4814-AC11-193AA7E11E4C}">
      <dgm:prSet phldrT="[Texto]"/>
      <dgm:spPr/>
      <dgm:t>
        <a:bodyPr/>
        <a:lstStyle/>
        <a:p>
          <a:r>
            <a:rPr lang="es-ES" dirty="0" smtClean="0">
              <a:latin typeface="Palatino Linotype" panose="02040502050505030304" pitchFamily="18" charset="0"/>
            </a:rPr>
            <a:t>Mirada de Derechos Humanos</a:t>
          </a:r>
          <a:endParaRPr lang="es-ES" dirty="0">
            <a:latin typeface="Palatino Linotype" panose="02040502050505030304" pitchFamily="18" charset="0"/>
          </a:endParaRPr>
        </a:p>
      </dgm:t>
    </dgm:pt>
    <dgm:pt modelId="{5B58A06A-EB71-4D0B-BAB6-87570D4951B4}" type="parTrans" cxnId="{9FBF60F6-DFF8-4AC0-8A5D-A5FE6239683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FDF95093-BE11-4EC2-B8F7-30DD8227DB6A}" type="sibTrans" cxnId="{9FBF60F6-DFF8-4AC0-8A5D-A5FE6239683F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CF485E2E-955F-40E0-8B40-4DFE178DA7D4}">
      <dgm:prSet phldrT="[Texto]"/>
      <dgm:spPr/>
      <dgm:t>
        <a:bodyPr/>
        <a:lstStyle/>
        <a:p>
          <a:r>
            <a:rPr lang="es-ES" dirty="0" smtClean="0">
              <a:latin typeface="Palatino Linotype" panose="02040502050505030304" pitchFamily="18" charset="0"/>
            </a:rPr>
            <a:t>Comprometernos con un mundo mejor</a:t>
          </a:r>
          <a:endParaRPr lang="es-ES" dirty="0">
            <a:latin typeface="Palatino Linotype" panose="02040502050505030304" pitchFamily="18" charset="0"/>
          </a:endParaRPr>
        </a:p>
      </dgm:t>
    </dgm:pt>
    <dgm:pt modelId="{25B3AD60-0982-476E-A2A6-B1149C2257A7}" type="parTrans" cxnId="{DD285F93-82B6-4EAD-BF16-9436FED1B6E1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EADD22A8-A675-4678-95B6-4A20554B3DCF}" type="sibTrans" cxnId="{DD285F93-82B6-4EAD-BF16-9436FED1B6E1}">
      <dgm:prSet/>
      <dgm:spPr/>
      <dgm:t>
        <a:bodyPr/>
        <a:lstStyle/>
        <a:p>
          <a:endParaRPr lang="es-ES">
            <a:latin typeface="Palatino Linotype" panose="02040502050505030304" pitchFamily="18" charset="0"/>
          </a:endParaRPr>
        </a:p>
      </dgm:t>
    </dgm:pt>
    <dgm:pt modelId="{90F92A66-175A-4253-87AC-B63DCE32693C}" type="pres">
      <dgm:prSet presAssocID="{58F530B7-E781-4281-AB1C-1DD7FD354F0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030BE05-6CC0-4D1C-BEF3-8F8C26FEC7BA}" type="pres">
      <dgm:prSet presAssocID="{C1F3B0A2-4FB6-4C82-B5B3-32E76DD1AC7C}" presName="Accent1" presStyleCnt="0"/>
      <dgm:spPr/>
    </dgm:pt>
    <dgm:pt modelId="{B35D45CF-90EF-4C54-BA59-C9AB48F43AE9}" type="pres">
      <dgm:prSet presAssocID="{C1F3B0A2-4FB6-4C82-B5B3-32E76DD1AC7C}" presName="Accent" presStyleLbl="node1" presStyleIdx="0" presStyleCnt="3"/>
      <dgm:spPr/>
    </dgm:pt>
    <dgm:pt modelId="{8790C9C2-AF1A-483C-95A6-DCAA42209D18}" type="pres">
      <dgm:prSet presAssocID="{C1F3B0A2-4FB6-4C82-B5B3-32E76DD1AC7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E7A34-82EB-4F04-ACC5-1DF4E4D07A12}" type="pres">
      <dgm:prSet presAssocID="{5B3794C1-63F8-4814-AC11-193AA7E11E4C}" presName="Accent2" presStyleCnt="0"/>
      <dgm:spPr/>
    </dgm:pt>
    <dgm:pt modelId="{18BC27C8-8020-452F-81AA-2890FD443803}" type="pres">
      <dgm:prSet presAssocID="{5B3794C1-63F8-4814-AC11-193AA7E11E4C}" presName="Accent" presStyleLbl="node1" presStyleIdx="1" presStyleCnt="3"/>
      <dgm:spPr/>
    </dgm:pt>
    <dgm:pt modelId="{2B314D3F-9043-4D3C-A984-565E978B577C}" type="pres">
      <dgm:prSet presAssocID="{5B3794C1-63F8-4814-AC11-193AA7E11E4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7D7F2A-98DE-4BB6-9CAD-D8B2B30EC4BE}" type="pres">
      <dgm:prSet presAssocID="{CF485E2E-955F-40E0-8B40-4DFE178DA7D4}" presName="Accent3" presStyleCnt="0"/>
      <dgm:spPr/>
    </dgm:pt>
    <dgm:pt modelId="{B4C88C28-0607-42CD-AFE0-1BD3E604A5FC}" type="pres">
      <dgm:prSet presAssocID="{CF485E2E-955F-40E0-8B40-4DFE178DA7D4}" presName="Accent" presStyleLbl="node1" presStyleIdx="2" presStyleCnt="3"/>
      <dgm:spPr/>
    </dgm:pt>
    <dgm:pt modelId="{9A736D71-1F51-4A94-A24D-591ED7CF9903}" type="pres">
      <dgm:prSet presAssocID="{CF485E2E-955F-40E0-8B40-4DFE178DA7D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D8CFED-F124-4B21-902A-DE9C50FBFDE8}" type="presOf" srcId="{C1F3B0A2-4FB6-4C82-B5B3-32E76DD1AC7C}" destId="{8790C9C2-AF1A-483C-95A6-DCAA42209D18}" srcOrd="0" destOrd="0" presId="urn:microsoft.com/office/officeart/2009/layout/CircleArrowProcess"/>
    <dgm:cxn modelId="{C11F744A-44E2-43E1-9B2D-C45BEED9614F}" srcId="{58F530B7-E781-4281-AB1C-1DD7FD354F09}" destId="{C1F3B0A2-4FB6-4C82-B5B3-32E76DD1AC7C}" srcOrd="0" destOrd="0" parTransId="{EFD2DD00-80B5-4D6B-95C9-366F36C9AB0B}" sibTransId="{65EE0A58-F585-4AEE-B429-003F6904861C}"/>
    <dgm:cxn modelId="{9FBF60F6-DFF8-4AC0-8A5D-A5FE6239683F}" srcId="{58F530B7-E781-4281-AB1C-1DD7FD354F09}" destId="{5B3794C1-63F8-4814-AC11-193AA7E11E4C}" srcOrd="1" destOrd="0" parTransId="{5B58A06A-EB71-4D0B-BAB6-87570D4951B4}" sibTransId="{FDF95093-BE11-4EC2-B8F7-30DD8227DB6A}"/>
    <dgm:cxn modelId="{F9B63334-7524-4F8A-96E3-B6D91ED9CFB0}" type="presOf" srcId="{CF485E2E-955F-40E0-8B40-4DFE178DA7D4}" destId="{9A736D71-1F51-4A94-A24D-591ED7CF9903}" srcOrd="0" destOrd="0" presId="urn:microsoft.com/office/officeart/2009/layout/CircleArrowProcess"/>
    <dgm:cxn modelId="{E0D49F4E-CAC0-4622-89BD-E1EC6D9BCC36}" type="presOf" srcId="{5B3794C1-63F8-4814-AC11-193AA7E11E4C}" destId="{2B314D3F-9043-4D3C-A984-565E978B577C}" srcOrd="0" destOrd="0" presId="urn:microsoft.com/office/officeart/2009/layout/CircleArrowProcess"/>
    <dgm:cxn modelId="{DD285F93-82B6-4EAD-BF16-9436FED1B6E1}" srcId="{58F530B7-E781-4281-AB1C-1DD7FD354F09}" destId="{CF485E2E-955F-40E0-8B40-4DFE178DA7D4}" srcOrd="2" destOrd="0" parTransId="{25B3AD60-0982-476E-A2A6-B1149C2257A7}" sibTransId="{EADD22A8-A675-4678-95B6-4A20554B3DCF}"/>
    <dgm:cxn modelId="{D0566B47-CF27-480C-9970-F72A72BFB1CB}" type="presOf" srcId="{58F530B7-E781-4281-AB1C-1DD7FD354F09}" destId="{90F92A66-175A-4253-87AC-B63DCE32693C}" srcOrd="0" destOrd="0" presId="urn:microsoft.com/office/officeart/2009/layout/CircleArrowProcess"/>
    <dgm:cxn modelId="{F7EB2D47-083D-4B45-B935-9CD2C40577FC}" type="presParOf" srcId="{90F92A66-175A-4253-87AC-B63DCE32693C}" destId="{1030BE05-6CC0-4D1C-BEF3-8F8C26FEC7BA}" srcOrd="0" destOrd="0" presId="urn:microsoft.com/office/officeart/2009/layout/CircleArrowProcess"/>
    <dgm:cxn modelId="{198E76DD-D33E-431A-85C9-756838395B09}" type="presParOf" srcId="{1030BE05-6CC0-4D1C-BEF3-8F8C26FEC7BA}" destId="{B35D45CF-90EF-4C54-BA59-C9AB48F43AE9}" srcOrd="0" destOrd="0" presId="urn:microsoft.com/office/officeart/2009/layout/CircleArrowProcess"/>
    <dgm:cxn modelId="{4AFF6AB5-9AA1-4CA3-8F22-9FE2F6334756}" type="presParOf" srcId="{90F92A66-175A-4253-87AC-B63DCE32693C}" destId="{8790C9C2-AF1A-483C-95A6-DCAA42209D18}" srcOrd="1" destOrd="0" presId="urn:microsoft.com/office/officeart/2009/layout/CircleArrowProcess"/>
    <dgm:cxn modelId="{147D97BD-60FF-471B-9AA1-9C51F7F69F84}" type="presParOf" srcId="{90F92A66-175A-4253-87AC-B63DCE32693C}" destId="{5D7E7A34-82EB-4F04-ACC5-1DF4E4D07A12}" srcOrd="2" destOrd="0" presId="urn:microsoft.com/office/officeart/2009/layout/CircleArrowProcess"/>
    <dgm:cxn modelId="{2D60C472-F924-4F72-B0F9-DDB612EF5D14}" type="presParOf" srcId="{5D7E7A34-82EB-4F04-ACC5-1DF4E4D07A12}" destId="{18BC27C8-8020-452F-81AA-2890FD443803}" srcOrd="0" destOrd="0" presId="urn:microsoft.com/office/officeart/2009/layout/CircleArrowProcess"/>
    <dgm:cxn modelId="{E1E6A2A9-FA2B-4513-8463-1B92BFA98F3D}" type="presParOf" srcId="{90F92A66-175A-4253-87AC-B63DCE32693C}" destId="{2B314D3F-9043-4D3C-A984-565E978B577C}" srcOrd="3" destOrd="0" presId="urn:microsoft.com/office/officeart/2009/layout/CircleArrowProcess"/>
    <dgm:cxn modelId="{7E42217F-0C0A-41D9-BAB7-201C135CAD1B}" type="presParOf" srcId="{90F92A66-175A-4253-87AC-B63DCE32693C}" destId="{447D7F2A-98DE-4BB6-9CAD-D8B2B30EC4BE}" srcOrd="4" destOrd="0" presId="urn:microsoft.com/office/officeart/2009/layout/CircleArrowProcess"/>
    <dgm:cxn modelId="{A5651EF2-C7AE-40F3-AFCB-FD7B1688E2D9}" type="presParOf" srcId="{447D7F2A-98DE-4BB6-9CAD-D8B2B30EC4BE}" destId="{B4C88C28-0607-42CD-AFE0-1BD3E604A5FC}" srcOrd="0" destOrd="0" presId="urn:microsoft.com/office/officeart/2009/layout/CircleArrowProcess"/>
    <dgm:cxn modelId="{766B0DB1-7BD8-4FB1-ADA9-7900DBF011C7}" type="presParOf" srcId="{90F92A66-175A-4253-87AC-B63DCE32693C}" destId="{9A736D71-1F51-4A94-A24D-591ED7CF990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D45CF-90EF-4C54-BA59-C9AB48F43AE9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0C9C2-AF1A-483C-95A6-DCAA42209D18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Palatino Linotype" panose="02040502050505030304" pitchFamily="18" charset="0"/>
            </a:rPr>
            <a:t>Acercarnos a la realidad</a:t>
          </a:r>
          <a:endParaRPr lang="es-ES" sz="1400" kern="1200" dirty="0">
            <a:latin typeface="Palatino Linotype" panose="02040502050505030304" pitchFamily="18" charset="0"/>
          </a:endParaRPr>
        </a:p>
      </dsp:txBody>
      <dsp:txXfrm>
        <a:off x="3698614" y="941764"/>
        <a:ext cx="1449298" cy="724475"/>
      </dsp:txXfrm>
    </dsp:sp>
    <dsp:sp modelId="{18BC27C8-8020-452F-81AA-2890FD443803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14D3F-9043-4D3C-A984-565E978B577C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Palatino Linotype" panose="02040502050505030304" pitchFamily="18" charset="0"/>
            </a:rPr>
            <a:t>Mirada de Derechos Humanos</a:t>
          </a:r>
          <a:endParaRPr lang="es-ES" sz="1400" kern="1200" dirty="0">
            <a:latin typeface="Palatino Linotype" panose="02040502050505030304" pitchFamily="18" charset="0"/>
          </a:endParaRPr>
        </a:p>
      </dsp:txBody>
      <dsp:txXfrm>
        <a:off x="2977148" y="2449237"/>
        <a:ext cx="1449298" cy="724475"/>
      </dsp:txXfrm>
    </dsp:sp>
    <dsp:sp modelId="{B4C88C28-0607-42CD-AFE0-1BD3E604A5FC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36D71-1F51-4A94-A24D-591ED7CF9903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Palatino Linotype" panose="02040502050505030304" pitchFamily="18" charset="0"/>
            </a:rPr>
            <a:t>Comprometernos con un mundo mejor</a:t>
          </a:r>
          <a:endParaRPr lang="es-ES" sz="1400" kern="1200" dirty="0">
            <a:latin typeface="Palatino Linotype" panose="02040502050505030304" pitchFamily="18" charset="0"/>
          </a:endParaRP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F5DAB-AFF3-4B65-A960-E5E5B51CD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9095B6-0EA7-4D86-8C1B-2A9B2FD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2F0FC-B48A-4AC9-BB4C-B8009806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77AFE5-DB2B-44D0-BB93-68657A8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765C0-275D-4654-AE11-1F8089F4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6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B0B27-2CD4-443E-B317-C1892AE5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76465A-2BA5-4E07-9C4D-CA04CE49C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D5C9D7-116D-4692-85C2-39D3E448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9A9B4-374F-4B6B-9B4F-C8C5773F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BDBEA-00BD-4378-A0F7-6807D94E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28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5CEDCC-778A-42B5-B03C-76E4EF99F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D9EC9F-DB60-4F7C-8D58-DA4ECCBF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CA5DF2-4897-47CC-8127-1DE875F9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23076-3FB8-417F-97D2-A59FA11C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AF2DEE-879E-441C-BA89-9866F2D9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74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B4D13-BBD2-4304-AC3E-45C0BD9C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E4A2EA-AA89-4CC5-AB6A-6D22274E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B28FF-B81E-4633-A255-E2A3077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DC3A0-4F72-47B8-B004-FF6F9C49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08819-0547-4B4A-8C39-6643CBB2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3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C512E-E836-4439-A864-6EDA951B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F75815-DD4E-4840-97AF-3B164E41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6B356-1E99-4A99-8657-39DFCF33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FA26DA-695F-4CDD-8A7D-09ECCD21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BC3122-365A-4F04-9437-B138B050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60D32-A5C6-4B7C-BFA5-CEC8A66D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98A1C-DFAA-4DBD-ABCF-359E294F1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345F07-7339-489F-9515-DCA58677F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1AD93-F33F-4DF1-A1A3-228C3F8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EFF933-8440-4E9C-92B1-F3884F07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5CA471-33B3-4006-90C9-8385B725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83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508BD-9514-4D72-A643-FFDFB570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912D6E-1436-40FC-B298-6418D723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308293-F566-4806-AC8E-5010F06B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237690-52D8-47C7-8372-387F8B6D2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2CFA3F-5451-4684-8BD6-69EA0BCB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9B41BD-0582-40AF-BD3E-C6D1401D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7986A2-25F2-4284-A2D4-262FFBC9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E29E5B-A62F-4889-85BB-335FB07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7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DD81B-AE94-489E-A989-F8C80689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AA0908-07E2-4DD5-94C1-EB9FC9D3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8E362-C399-48B6-BA0C-799991A7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991B81-DB8C-4ABE-991F-67E83E37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64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C86A36-B86C-4BDF-A218-319C1EC0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4477A4-12E9-4ABD-8F68-30E5D480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CE8FB9-EC62-4936-84E7-352D67D9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89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863B1-6ADF-4B60-93C3-F47FDE87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18803-76D3-4305-B7BC-D8BB6811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B01D47-83EF-41FF-848C-3C0EBD1C8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D0E1DA-2043-497A-9814-81014589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67DF4-64E3-4255-9921-D7565744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20BA9D-6692-49C2-8E8D-413E7091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17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19712-79F6-4F05-B850-EDC84B2B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13F190-C80D-43ED-80F0-CB243F303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A7E3B4-A15D-418B-9A16-3890CC29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FC09-C02E-415C-B11D-F0658298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155398-90AC-40E6-93BF-986AB403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897B6-A33C-42C2-9E7B-40636202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121B38-ED98-4746-8E2A-09FEDD08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46EB2-DA83-43D1-A542-572A72E2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00C7C-6B0E-440E-B91D-1918FE328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9068-CAE4-4C4C-AF58-4DD46196F657}" type="datetimeFigureOut">
              <a:rPr lang="es-ES" smtClean="0"/>
              <a:t>12/06/2024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A88E9-009E-46A8-A1A4-B6C84D53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EA0E3-BFB4-4FE0-BA51-73EBE5C71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C458-3836-4D2B-868C-7420E08CB3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1tChXN6k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2QDfLL1Gzk&amp;t=18s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CC49-050E-41FA-A94E-9E9B29E2E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 “Nadie Sin Hogar”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7296A6-8A9F-47A7-8398-54B642A21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8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pa ruta camino viaje - Iconos Viajes, Hoteles y Vacaciones">
            <a:extLst>
              <a:ext uri="{FF2B5EF4-FFF2-40B4-BE49-F238E27FC236}">
                <a16:creationId xmlns:a16="http://schemas.microsoft.com/office/drawing/2014/main" id="{6FEA3E1F-129B-443C-BFDD-EE834DA8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811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B99E2A-B454-4053-B70B-E73517B0BB1D}"/>
              </a:ext>
            </a:extLst>
          </p:cNvPr>
          <p:cNvSpPr txBox="1"/>
          <p:nvPr/>
        </p:nvSpPr>
        <p:spPr>
          <a:xfrm>
            <a:off x="683394" y="433137"/>
            <a:ext cx="6987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Palatino Linotype" panose="02040502050505030304" pitchFamily="18" charset="0"/>
              </a:rPr>
              <a:t>El camino de </a:t>
            </a:r>
            <a:r>
              <a:rPr lang="es-ES" sz="3000" b="1" dirty="0" smtClean="0">
                <a:latin typeface="Palatino Linotype" panose="02040502050505030304" pitchFamily="18" charset="0"/>
              </a:rPr>
              <a:t>Santiago</a:t>
            </a:r>
            <a:endParaRPr lang="es-ES" sz="3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s 30 derechos humanos que podemos celebrar hoy | Ingredientes que Suma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76" y="3366655"/>
            <a:ext cx="1633026" cy="12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deo - Iconos gratis de márketing">
            <a:extLst>
              <a:ext uri="{FF2B5EF4-FFF2-40B4-BE49-F238E27FC236}">
                <a16:creationId xmlns:a16="http://schemas.microsoft.com/office/drawing/2014/main" id="{9A1ADC39-F3F4-4294-8672-5B86AB11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61" y="931024"/>
            <a:ext cx="1127979" cy="11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78495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 descr="Icono de Conversacion Special Flat">
            <a:extLst>
              <a:ext uri="{FF2B5EF4-FFF2-40B4-BE49-F238E27FC236}">
                <a16:creationId xmlns:a16="http://schemas.microsoft.com/office/drawing/2014/main" id="{B2775D5C-CC41-4738-9ADF-E2E9777E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71" y="4949063"/>
            <a:ext cx="1113686" cy="1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bajo 3"/>
          <p:cNvSpPr/>
          <p:nvPr/>
        </p:nvSpPr>
        <p:spPr>
          <a:xfrm>
            <a:off x="8655396" y="931024"/>
            <a:ext cx="1778924" cy="5394960"/>
          </a:xfrm>
          <a:prstGeom prst="down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686149" y="409164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 smtClean="0">
                <a:latin typeface="Palatino Linotype" panose="02040502050505030304" pitchFamily="18" charset="0"/>
              </a:rPr>
              <a:t>Proceso de trabajo</a:t>
            </a:r>
            <a:endParaRPr lang="es-ES" sz="28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4" descr="Engranajes - Iconos gratis de construcción y herramientas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4" y="164688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chisevilla.org/wp-content/uploads/2020/10/enrique_sin-hogar_caritas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891694"/>
            <a:ext cx="6991928" cy="39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o Red Play en estilo plano. Ilustración vectorial. Icono de botón de  reproducción, aislado | Vector Premiu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297" y1="48083" x2="39297" y2="48083"/>
                        <a14:foregroundMark x1="40096" y1="46006" x2="40096" y2="46006"/>
                        <a14:foregroundMark x1="42652" y1="39297" x2="54792" y2="49201"/>
                        <a14:foregroundMark x1="44888" y1="56550" x2="57827" y2="46326"/>
                        <a14:foregroundMark x1="43610" y1="52716" x2="44249" y2="5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1339" r="17079" b="19360"/>
          <a:stretch/>
        </p:blipFill>
        <p:spPr bwMode="auto">
          <a:xfrm>
            <a:off x="4498110" y="2041239"/>
            <a:ext cx="1265382" cy="11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 - Iconos gratis de méd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8" y="112282"/>
            <a:ext cx="1928957" cy="19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93155" y="772082"/>
            <a:ext cx="6957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 smtClean="0">
                <a:latin typeface="Palatino Linotype" panose="02040502050505030304" pitchFamily="18" charset="0"/>
              </a:rPr>
              <a:t>Realizamos un acercamiento a la realidad</a:t>
            </a:r>
            <a:endParaRPr lang="es-ES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7288" y="772081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 smtClean="0">
                <a:latin typeface="Palatino Linotype" panose="02040502050505030304" pitchFamily="18" charset="0"/>
              </a:rPr>
              <a:t>Y nos preguntamos…</a:t>
            </a:r>
            <a:endParaRPr lang="es-ES" sz="2800" b="1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Comic pregunta de dibujos animados Transparent PNG | Question icon, Custom  tshirt design,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64437"/>
            <a:ext cx="2119313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07975" y="2054875"/>
            <a:ext cx="11363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crees que se siente el protagonista del video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000" b="1" dirty="0">
              <a:solidFill>
                <a:schemeClr val="accent4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las circunstancias que definirías como mayor dificultad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 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sentimiento despierta en ti el protagonista del video</a:t>
            </a: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situaciones son las que te despiertan sentimientos de mayor intensidad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ES" sz="2000" b="1" dirty="0">
                <a:solidFill>
                  <a:srgbClr val="7030A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sentirías si de repente perdieras lo que más quieres? ¿qué sucederías si todo aquello que te hace sentir feliz desapareciera?</a:t>
            </a:r>
          </a:p>
        </p:txBody>
      </p:sp>
    </p:spTree>
    <p:extLst>
      <p:ext uri="{BB962C8B-B14F-4D97-AF65-F5344CB8AC3E}">
        <p14:creationId xmlns:p14="http://schemas.microsoft.com/office/powerpoint/2010/main" val="38491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 principales características de los derechos humanos | Ingredientes que  Suma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328430"/>
            <a:ext cx="4257675" cy="28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705942" y="2620284"/>
            <a:ext cx="2643187" cy="1781630"/>
            <a:chOff x="4738688" y="2962800"/>
            <a:chExt cx="2945361" cy="203828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869159">
              <a:off x="4738688" y="3146080"/>
              <a:ext cx="1223961" cy="1804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6688" y="2962800"/>
              <a:ext cx="1158659" cy="17936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29388">
              <a:off x="6478869" y="3230972"/>
              <a:ext cx="1205180" cy="17701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100" name="Picture 4" descr="lentes. dibujos animados ilustración 24274020 PNG"/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6430">
            <a:off x="169761" y="276274"/>
            <a:ext cx="1649649" cy="16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095685" y="762556"/>
            <a:ext cx="591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 smtClean="0">
                <a:latin typeface="Palatino Linotype" panose="02040502050505030304" pitchFamily="18" charset="0"/>
              </a:rPr>
              <a:t>Con mirada de Derechos Humanos</a:t>
            </a:r>
            <a:endParaRPr lang="es-ES" sz="2800" b="1" dirty="0">
              <a:latin typeface="Palatino Linotype" panose="0204050205050503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5685" y="1832866"/>
            <a:ext cx="411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 panose="02040502050505030304" pitchFamily="18" charset="0"/>
              </a:rPr>
              <a:t>Vemos ahora este vídeo…</a:t>
            </a:r>
            <a:endParaRPr lang="es-ES" dirty="0">
              <a:latin typeface="Palatino Linotype" panose="02040502050505030304" pitchFamily="18" charset="0"/>
            </a:endParaRPr>
          </a:p>
        </p:txBody>
      </p:sp>
      <p:sp>
        <p:nvSpPr>
          <p:cNvPr id="8" name="Flecha abajo 7"/>
          <p:cNvSpPr/>
          <p:nvPr/>
        </p:nvSpPr>
        <p:spPr>
          <a:xfrm rot="16200000">
            <a:off x="4374430" y="2166433"/>
            <a:ext cx="528033" cy="1158900"/>
          </a:xfrm>
          <a:prstGeom prst="down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tx2">
                  <a:lumMod val="40000"/>
                  <a:lumOff val="6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Déjame entrar&quot;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3564"/>
          <a:stretch/>
        </p:blipFill>
        <p:spPr bwMode="auto">
          <a:xfrm>
            <a:off x="307543" y="2353902"/>
            <a:ext cx="32829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cono Red Play en estilo plano. Ilustración vectorial. Icono de botón de  reproducción, aislado | Vector Premium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9297" y1="48083" x2="39297" y2="48083"/>
                        <a14:foregroundMark x1="40096" y1="46006" x2="40096" y2="46006"/>
                        <a14:foregroundMark x1="42652" y1="39297" x2="54792" y2="49201"/>
                        <a14:foregroundMark x1="44888" y1="56550" x2="57827" y2="46326"/>
                        <a14:foregroundMark x1="43610" y1="52716" x2="44249" y2="5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1339" r="17079" b="19360"/>
          <a:stretch/>
        </p:blipFill>
        <p:spPr bwMode="auto">
          <a:xfrm>
            <a:off x="335685" y="2481867"/>
            <a:ext cx="798438" cy="7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488710" y="1694366"/>
            <a:ext cx="653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Palatino Linotype" panose="02040502050505030304" pitchFamily="18" charset="0"/>
              </a:rPr>
              <a:t>Y durante su visualización, utilizamos las tarjetas para identificar los derechos vulnerados…</a:t>
            </a:r>
            <a:endParaRPr lang="es-E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romiso - Iconos gratis de manos y gesto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9550"/>
            <a:ext cx="1404938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095685" y="762556"/>
            <a:ext cx="389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 smtClean="0">
                <a:latin typeface="Palatino Linotype" panose="02040502050505030304" pitchFamily="18" charset="0"/>
              </a:rPr>
              <a:t>Toca comprometerse…</a:t>
            </a:r>
            <a:endParaRPr lang="es-ES" sz="2800" b="1" dirty="0">
              <a:latin typeface="Palatino Linotype" panose="02040502050505030304" pitchFamily="18" charset="0"/>
            </a:endParaRPr>
          </a:p>
        </p:txBody>
      </p:sp>
      <p:pic>
        <p:nvPicPr>
          <p:cNvPr id="5136" name="Picture 16" descr="Imágenes de Grupo Png - Descarga gratuita e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38" y="2233613"/>
            <a:ext cx="3514724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áritas">
      <a:dk1>
        <a:srgbClr val="DB0A2E"/>
      </a:dk1>
      <a:lt1>
        <a:srgbClr val="FFFFFF"/>
      </a:lt1>
      <a:dk2>
        <a:srgbClr val="DB0A2E"/>
      </a:dk2>
      <a:lt2>
        <a:srgbClr val="FFFFFF"/>
      </a:lt2>
      <a:accent1>
        <a:srgbClr val="75707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F4F71625B2A44C8F9A36B315F22147" ma:contentTypeVersion="" ma:contentTypeDescription="Crear nuevo documento." ma:contentTypeScope="" ma:versionID="5170469b0a30293b0e526676028e6a23">
  <xsd:schema xmlns:xsd="http://www.w3.org/2001/XMLSchema" xmlns:xs="http://www.w3.org/2001/XMLSchema" xmlns:p="http://schemas.microsoft.com/office/2006/metadata/properties" xmlns:ns2="b2e89374-9299-4d08-8607-b904742c0d4a" xmlns:ns3="f3f0a1fb-d060-48f9-986d-79c9aa6006db" targetNamespace="http://schemas.microsoft.com/office/2006/metadata/properties" ma:root="true" ma:fieldsID="70bd54813cba25cce93d7bf1134df976" ns2:_="" ns3:_="">
    <xsd:import namespace="b2e89374-9299-4d08-8607-b904742c0d4a"/>
    <xsd:import namespace="f3f0a1fb-d060-48f9-986d-79c9aa600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9374-9299-4d08-8607-b904742c0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765c0d-a0e3-4583-aecd-300c45e14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0a1fb-d060-48f9-986d-79c9aa600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124faba-7196-4323-a938-0c5bc4c34b60}" ma:internalName="TaxCatchAll" ma:showField="CatchAllData" ma:web="f3f0a1fb-d060-48f9-986d-79c9aa600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e89374-9299-4d08-8607-b904742c0d4a">
      <Terms xmlns="http://schemas.microsoft.com/office/infopath/2007/PartnerControls"/>
    </lcf76f155ced4ddcb4097134ff3c332f>
    <TaxCatchAll xmlns="f3f0a1fb-d060-48f9-986d-79c9aa6006db" xsi:nil="true"/>
  </documentManagement>
</p:properties>
</file>

<file path=customXml/itemProps1.xml><?xml version="1.0" encoding="utf-8"?>
<ds:datastoreItem xmlns:ds="http://schemas.openxmlformats.org/officeDocument/2006/customXml" ds:itemID="{BF13E890-8020-4A48-BD80-0C0716BBF8FA}"/>
</file>

<file path=customXml/itemProps2.xml><?xml version="1.0" encoding="utf-8"?>
<ds:datastoreItem xmlns:ds="http://schemas.openxmlformats.org/officeDocument/2006/customXml" ds:itemID="{9D02CA61-756B-473D-9F4C-A897DBAA5E87}"/>
</file>

<file path=customXml/itemProps3.xml><?xml version="1.0" encoding="utf-8"?>
<ds:datastoreItem xmlns:ds="http://schemas.openxmlformats.org/officeDocument/2006/customXml" ds:itemID="{11AE6B40-12AA-41C9-94AA-2B8A0339DAF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135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Times New Roman</vt:lpstr>
      <vt:lpstr>Tema de Office</vt:lpstr>
      <vt:lpstr>Taller “Nadie Sin Hogar”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“Nadie Sin Hogar”</dc:title>
  <dc:creator>Salvador González</dc:creator>
  <cp:lastModifiedBy>Salvador González</cp:lastModifiedBy>
  <cp:revision>7</cp:revision>
  <dcterms:created xsi:type="dcterms:W3CDTF">2024-06-07T07:56:49Z</dcterms:created>
  <dcterms:modified xsi:type="dcterms:W3CDTF">2024-06-12T07:45:43Z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0x01010018F4F71625B2A44C8F9A36B315F22147</vt:lpwstr>
  </property>
</Properties>
</file>