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slideLayouts/slideLayout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4"/>
    <p:sldMasterId id="2147483667" r:id="rId5"/>
    <p:sldMasterId id="2147483679" r:id="rId6"/>
  </p:sldMasterIdLst>
  <p:notesMasterIdLst>
    <p:notesMasterId r:id="rId18"/>
  </p:notesMasterIdLst>
  <p:sldIdLst>
    <p:sldId id="259" r:id="rId7"/>
    <p:sldId id="284" r:id="rId8"/>
    <p:sldId id="286" r:id="rId9"/>
    <p:sldId id="260" r:id="rId10"/>
    <p:sldId id="287" r:id="rId11"/>
    <p:sldId id="283" r:id="rId12"/>
    <p:sldId id="265" r:id="rId13"/>
    <p:sldId id="276" r:id="rId14"/>
    <p:sldId id="285" r:id="rId15"/>
    <p:sldId id="282" r:id="rId16"/>
    <p:sldId id="257" r:id="rId17"/>
  </p:sldIdLst>
  <p:sldSz cx="9144000" cy="5143500" type="screen16x9"/>
  <p:notesSz cx="6735763" cy="9866313"/>
  <p:defaultTextStyle>
    <a:defPPr>
      <a:defRPr lang="es-E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F112D"/>
    <a:srgbClr val="A0C3C7"/>
    <a:srgbClr val="E14656"/>
    <a:srgbClr val="F4B221"/>
    <a:srgbClr val="8CB8C9"/>
    <a:srgbClr val="CCDA5B"/>
    <a:srgbClr val="F29BB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6771"/>
    <p:restoredTop sz="94940"/>
  </p:normalViewPr>
  <p:slideViewPr>
    <p:cSldViewPr snapToGrid="0" snapToObjects="1">
      <p:cViewPr varScale="1">
        <p:scale>
          <a:sx n="88" d="100"/>
          <a:sy n="88" d="100"/>
        </p:scale>
        <p:origin x="78" y="1014"/>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5" Type="http://schemas.openxmlformats.org/officeDocument/2006/relationships/slideMaster" Target="slideMasters/slideMaster2.xml"/><Relationship Id="rId15" Type="http://schemas.openxmlformats.org/officeDocument/2006/relationships/slide" Target="slides/slide9.xml"/><Relationship Id="rId10" Type="http://schemas.openxmlformats.org/officeDocument/2006/relationships/slide" Target="slides/slide4.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18831" cy="495029"/>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15373" y="0"/>
            <a:ext cx="2918831" cy="495029"/>
          </a:xfrm>
          <a:prstGeom prst="rect">
            <a:avLst/>
          </a:prstGeom>
        </p:spPr>
        <p:txBody>
          <a:bodyPr vert="horz" lIns="91440" tIns="45720" rIns="91440" bIns="45720" rtlCol="0"/>
          <a:lstStyle>
            <a:lvl1pPr algn="r">
              <a:defRPr sz="1200"/>
            </a:lvl1pPr>
          </a:lstStyle>
          <a:p>
            <a:fld id="{0C6205C2-655A-2A4B-95E9-BDC4819A1D8A}" type="datetimeFigureOut">
              <a:rPr lang="es-ES" smtClean="0"/>
              <a:t>15/10/2024</a:t>
            </a:fld>
            <a:endParaRPr lang="es-ES"/>
          </a:p>
        </p:txBody>
      </p:sp>
      <p:sp>
        <p:nvSpPr>
          <p:cNvPr id="4" name="Marcador de imagen de diapositiva 3"/>
          <p:cNvSpPr>
            <a:spLocks noGrp="1" noRot="1" noChangeAspect="1"/>
          </p:cNvSpPr>
          <p:nvPr>
            <p:ph type="sldImg" idx="2"/>
          </p:nvPr>
        </p:nvSpPr>
        <p:spPr>
          <a:xfrm>
            <a:off x="409575" y="1233488"/>
            <a:ext cx="5916613" cy="3328987"/>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73577" y="4748163"/>
            <a:ext cx="5388610" cy="3884861"/>
          </a:xfrm>
          <a:prstGeom prst="rect">
            <a:avLst/>
          </a:prstGeom>
        </p:spPr>
        <p:txBody>
          <a:bodyPr vert="horz" lIns="91440" tIns="45720" rIns="91440" bIns="45720" rtlCol="0"/>
          <a:lstStyle/>
          <a:p>
            <a:r>
              <a:rPr lang="es-ES"/>
              <a:t>Editar los estilos de texto del patrón
Segundo nivel
Tercer nivel
Cuarto nivel
Quinto nivel</a:t>
            </a:r>
          </a:p>
        </p:txBody>
      </p:sp>
      <p:sp>
        <p:nvSpPr>
          <p:cNvPr id="6" name="Marcador de pie de página 5"/>
          <p:cNvSpPr>
            <a:spLocks noGrp="1"/>
          </p:cNvSpPr>
          <p:nvPr>
            <p:ph type="ftr" sz="quarter" idx="4"/>
          </p:nvPr>
        </p:nvSpPr>
        <p:spPr>
          <a:xfrm>
            <a:off x="0" y="9371286"/>
            <a:ext cx="2918831" cy="495028"/>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15373" y="9371286"/>
            <a:ext cx="2918831" cy="495028"/>
          </a:xfrm>
          <a:prstGeom prst="rect">
            <a:avLst/>
          </a:prstGeom>
        </p:spPr>
        <p:txBody>
          <a:bodyPr vert="horz" lIns="91440" tIns="45720" rIns="91440" bIns="45720" rtlCol="0" anchor="b"/>
          <a:lstStyle>
            <a:lvl1pPr algn="r">
              <a:defRPr sz="1200"/>
            </a:lvl1pPr>
          </a:lstStyle>
          <a:p>
            <a:fld id="{CA80B813-1820-C345-9C3D-C007E6D6E35E}" type="slidenum">
              <a:rPr lang="es-ES" smtClean="0"/>
              <a:t>‹zk.›</a:t>
            </a:fld>
            <a:endParaRPr lang="es-ES"/>
          </a:p>
        </p:txBody>
      </p:sp>
    </p:spTree>
    <p:extLst>
      <p:ext uri="{BB962C8B-B14F-4D97-AF65-F5344CB8AC3E}">
        <p14:creationId xmlns:p14="http://schemas.microsoft.com/office/powerpoint/2010/main" val="515053267"/>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sp>
        <p:nvSpPr>
          <p:cNvPr id="10" name="Marcador de pie de página 9">
            <a:extLst>
              <a:ext uri="{FF2B5EF4-FFF2-40B4-BE49-F238E27FC236}">
                <a16:creationId xmlns:a16="http://schemas.microsoft.com/office/drawing/2014/main" id="{D02C228E-CE03-B543-8C1B-9299F8CB240A}"/>
              </a:ext>
            </a:extLst>
          </p:cNvPr>
          <p:cNvSpPr>
            <a:spLocks noGrp="1"/>
          </p:cNvSpPr>
          <p:nvPr>
            <p:ph type="ftr" sz="quarter" idx="11"/>
          </p:nvPr>
        </p:nvSpPr>
        <p:spPr>
          <a:xfrm>
            <a:off x="5809364" y="4767263"/>
            <a:ext cx="3086100" cy="273844"/>
          </a:xfrm>
        </p:spPr>
        <p:txBody>
          <a:bodyPr/>
          <a:lstStyle>
            <a:lvl1pPr algn="r">
              <a:defRPr sz="1200" b="1">
                <a:solidFill>
                  <a:schemeClr val="bg1"/>
                </a:solidFill>
                <a:latin typeface="Arial" panose="020B0604020202020204" pitchFamily="34" charset="0"/>
                <a:cs typeface="Arial" panose="020B0604020202020204" pitchFamily="34" charset="0"/>
              </a:defRPr>
            </a:lvl1pPr>
          </a:lstStyle>
          <a:p>
            <a:r>
              <a:rPr lang="es-ES"/>
              <a:t>2</a:t>
            </a:r>
            <a:endParaRPr lang="es-ES" dirty="0"/>
          </a:p>
        </p:txBody>
      </p:sp>
    </p:spTree>
    <p:extLst>
      <p:ext uri="{BB962C8B-B14F-4D97-AF65-F5344CB8AC3E}">
        <p14:creationId xmlns:p14="http://schemas.microsoft.com/office/powerpoint/2010/main" val="22137393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iapositiva de título">
    <p:spTree>
      <p:nvGrpSpPr>
        <p:cNvPr id="1" name=""/>
        <p:cNvGrpSpPr/>
        <p:nvPr/>
      </p:nvGrpSpPr>
      <p:grpSpPr>
        <a:xfrm>
          <a:off x="0" y="0"/>
          <a:ext cx="0" cy="0"/>
          <a:chOff x="0" y="0"/>
          <a:chExt cx="0" cy="0"/>
        </a:xfrm>
      </p:grpSpPr>
      <p:sp>
        <p:nvSpPr>
          <p:cNvPr id="7" name="Marcador de pie de página 6">
            <a:extLst>
              <a:ext uri="{FF2B5EF4-FFF2-40B4-BE49-F238E27FC236}">
                <a16:creationId xmlns:a16="http://schemas.microsoft.com/office/drawing/2014/main" id="{3A5512F6-2CF3-9B4F-BE91-E262ABBE107D}"/>
              </a:ext>
            </a:extLst>
          </p:cNvPr>
          <p:cNvSpPr>
            <a:spLocks noGrp="1"/>
          </p:cNvSpPr>
          <p:nvPr>
            <p:ph type="ftr" sz="quarter" idx="11"/>
          </p:nvPr>
        </p:nvSpPr>
        <p:spPr>
          <a:xfrm>
            <a:off x="5766834" y="4767263"/>
            <a:ext cx="3086100" cy="273844"/>
          </a:xfrm>
        </p:spPr>
        <p:txBody>
          <a:bodyPr/>
          <a:lstStyle>
            <a:lvl1pPr algn="r">
              <a:defRPr sz="1200" b="1">
                <a:solidFill>
                  <a:schemeClr val="bg1"/>
                </a:solidFill>
                <a:latin typeface="Arial" panose="020B0604020202020204" pitchFamily="34" charset="0"/>
                <a:cs typeface="Arial" panose="020B0604020202020204" pitchFamily="34" charset="0"/>
              </a:defRPr>
            </a:lvl1pPr>
          </a:lstStyle>
          <a:p>
            <a:r>
              <a:rPr lang="es-ES"/>
              <a:t>2</a:t>
            </a:r>
            <a:endParaRPr lang="es-ES" dirty="0"/>
          </a:p>
        </p:txBody>
      </p:sp>
    </p:spTree>
    <p:extLst>
      <p:ext uri="{BB962C8B-B14F-4D97-AF65-F5344CB8AC3E}">
        <p14:creationId xmlns:p14="http://schemas.microsoft.com/office/powerpoint/2010/main" val="38249648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Diapositiva de título">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5FAB12A3-3E67-284B-8AA9-5AC8EDB93098}"/>
              </a:ext>
            </a:extLst>
          </p:cNvPr>
          <p:cNvPicPr>
            <a:picLocks noChangeAspect="1"/>
          </p:cNvPicPr>
          <p:nvPr userDrawn="1"/>
        </p:nvPicPr>
        <p:blipFill>
          <a:blip r:embed="rId2"/>
          <a:stretch>
            <a:fillRect/>
          </a:stretch>
        </p:blipFill>
        <p:spPr>
          <a:xfrm>
            <a:off x="0" y="0"/>
            <a:ext cx="9144000" cy="5143500"/>
          </a:xfrm>
          <a:prstGeom prst="rect">
            <a:avLst/>
          </a:prstGeom>
        </p:spPr>
      </p:pic>
      <p:sp>
        <p:nvSpPr>
          <p:cNvPr id="3" name="Marcador de pie de página 2">
            <a:extLst>
              <a:ext uri="{FF2B5EF4-FFF2-40B4-BE49-F238E27FC236}">
                <a16:creationId xmlns:a16="http://schemas.microsoft.com/office/drawing/2014/main" id="{439D3771-CCD3-1742-B65A-80FEBE5782ED}"/>
              </a:ext>
            </a:extLst>
          </p:cNvPr>
          <p:cNvSpPr>
            <a:spLocks noGrp="1"/>
          </p:cNvSpPr>
          <p:nvPr>
            <p:ph type="ftr" sz="quarter" idx="11"/>
          </p:nvPr>
        </p:nvSpPr>
        <p:spPr>
          <a:xfrm>
            <a:off x="5777466" y="4767263"/>
            <a:ext cx="3086100" cy="273844"/>
          </a:xfrm>
        </p:spPr>
        <p:txBody>
          <a:bodyPr/>
          <a:lstStyle>
            <a:lvl1pPr algn="r">
              <a:defRPr sz="1200" b="1">
                <a:solidFill>
                  <a:schemeClr val="bg1"/>
                </a:solidFill>
                <a:latin typeface="Arial" panose="020B0604020202020204" pitchFamily="34" charset="0"/>
                <a:cs typeface="Arial" panose="020B0604020202020204" pitchFamily="34" charset="0"/>
              </a:defRPr>
            </a:lvl1pPr>
          </a:lstStyle>
          <a:p>
            <a:r>
              <a:rPr lang="es-ES"/>
              <a:t>2</a:t>
            </a:r>
            <a:endParaRPr lang="es-ES" dirty="0"/>
          </a:p>
        </p:txBody>
      </p:sp>
    </p:spTree>
    <p:extLst>
      <p:ext uri="{BB962C8B-B14F-4D97-AF65-F5344CB8AC3E}">
        <p14:creationId xmlns:p14="http://schemas.microsoft.com/office/powerpoint/2010/main" val="4669143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seño personalizado">
    <p:spTree>
      <p:nvGrpSpPr>
        <p:cNvPr id="1" name=""/>
        <p:cNvGrpSpPr/>
        <p:nvPr/>
      </p:nvGrpSpPr>
      <p:grpSpPr>
        <a:xfrm>
          <a:off x="0" y="0"/>
          <a:ext cx="0" cy="0"/>
          <a:chOff x="0" y="0"/>
          <a:chExt cx="0" cy="0"/>
        </a:xfrm>
      </p:grpSpPr>
    </p:spTree>
    <p:extLst>
      <p:ext uri="{BB962C8B-B14F-4D97-AF65-F5344CB8AC3E}">
        <p14:creationId xmlns:p14="http://schemas.microsoft.com/office/powerpoint/2010/main" val="25289884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Diseño personaliza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4974DAA-742E-5046-878A-F76E37CDDD43}"/>
              </a:ext>
            </a:extLst>
          </p:cNvPr>
          <p:cNvSpPr>
            <a:spLocks noGrp="1"/>
          </p:cNvSpPr>
          <p:nvPr>
            <p:ph type="title"/>
          </p:nvPr>
        </p:nvSpPr>
        <p:spPr/>
        <p:txBody>
          <a:bodyPr/>
          <a:lstStyle/>
          <a:p>
            <a:r>
              <a:rPr lang="es-ES" dirty="0"/>
              <a:t>Haga clic para modificar el estilo de título del patrón</a:t>
            </a:r>
          </a:p>
        </p:txBody>
      </p:sp>
      <p:sp>
        <p:nvSpPr>
          <p:cNvPr id="3" name="Marcador de pie de página 2">
            <a:extLst>
              <a:ext uri="{FF2B5EF4-FFF2-40B4-BE49-F238E27FC236}">
                <a16:creationId xmlns:a16="http://schemas.microsoft.com/office/drawing/2014/main" id="{1881D23D-F800-E340-9B1A-784E2E062D99}"/>
              </a:ext>
            </a:extLst>
          </p:cNvPr>
          <p:cNvSpPr>
            <a:spLocks noGrp="1"/>
          </p:cNvSpPr>
          <p:nvPr>
            <p:ph type="ftr" sz="quarter" idx="10"/>
          </p:nvPr>
        </p:nvSpPr>
        <p:spPr/>
        <p:txBody>
          <a:bodyPr/>
          <a:lstStyle/>
          <a:p>
            <a:r>
              <a:rPr lang="es-ES"/>
              <a:t>2</a:t>
            </a:r>
            <a:endParaRPr lang="es-ES" dirty="0"/>
          </a:p>
        </p:txBody>
      </p:sp>
    </p:spTree>
    <p:extLst>
      <p:ext uri="{BB962C8B-B14F-4D97-AF65-F5344CB8AC3E}">
        <p14:creationId xmlns:p14="http://schemas.microsoft.com/office/powerpoint/2010/main" val="25863163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Diseño personaliza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973E703-56B5-F54A-9BB3-C4D188BA5771}"/>
              </a:ext>
            </a:extLst>
          </p:cNvPr>
          <p:cNvSpPr>
            <a:spLocks noGrp="1"/>
          </p:cNvSpPr>
          <p:nvPr>
            <p:ph type="title"/>
          </p:nvPr>
        </p:nvSpPr>
        <p:spPr/>
        <p:txBody>
          <a:bodyPr/>
          <a:lstStyle/>
          <a:p>
            <a:r>
              <a:rPr lang="es-ES"/>
              <a:t>Haga clic para modificar el estilo de título del patrón</a:t>
            </a:r>
          </a:p>
        </p:txBody>
      </p:sp>
      <p:sp>
        <p:nvSpPr>
          <p:cNvPr id="3" name="Marcador de pie de página 2">
            <a:extLst>
              <a:ext uri="{FF2B5EF4-FFF2-40B4-BE49-F238E27FC236}">
                <a16:creationId xmlns:a16="http://schemas.microsoft.com/office/drawing/2014/main" id="{BAFCF6DE-CF03-9248-B146-E98F6F38974B}"/>
              </a:ext>
            </a:extLst>
          </p:cNvPr>
          <p:cNvSpPr>
            <a:spLocks noGrp="1"/>
          </p:cNvSpPr>
          <p:nvPr>
            <p:ph type="ftr" sz="quarter" idx="10"/>
          </p:nvPr>
        </p:nvSpPr>
        <p:spPr/>
        <p:txBody>
          <a:bodyPr/>
          <a:lstStyle/>
          <a:p>
            <a:r>
              <a:rPr lang="es-ES"/>
              <a:t>2</a:t>
            </a:r>
            <a:endParaRPr lang="es-ES" dirty="0"/>
          </a:p>
        </p:txBody>
      </p:sp>
    </p:spTree>
    <p:extLst>
      <p:ext uri="{BB962C8B-B14F-4D97-AF65-F5344CB8AC3E}">
        <p14:creationId xmlns:p14="http://schemas.microsoft.com/office/powerpoint/2010/main" val="19506768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sp>
        <p:nvSpPr>
          <p:cNvPr id="4" name="Marcador de fecha 3">
            <a:extLst>
              <a:ext uri="{FF2B5EF4-FFF2-40B4-BE49-F238E27FC236}">
                <a16:creationId xmlns:a16="http://schemas.microsoft.com/office/drawing/2014/main" id="{D1FA4A47-44E4-A84C-A836-4C1035F98573}"/>
              </a:ext>
            </a:extLst>
          </p:cNvPr>
          <p:cNvSpPr>
            <a:spLocks noGrp="1"/>
          </p:cNvSpPr>
          <p:nvPr>
            <p:ph type="dt" sz="half" idx="10"/>
          </p:nvPr>
        </p:nvSpPr>
        <p:spPr>
          <a:xfrm>
            <a:off x="628650" y="4767263"/>
            <a:ext cx="2057400" cy="274637"/>
          </a:xfrm>
          <a:prstGeom prst="rect">
            <a:avLst/>
          </a:prstGeom>
        </p:spPr>
        <p:txBody>
          <a:bodyPr/>
          <a:lstStyle/>
          <a:p>
            <a:endParaRPr lang="es-ES"/>
          </a:p>
        </p:txBody>
      </p:sp>
      <p:sp>
        <p:nvSpPr>
          <p:cNvPr id="5" name="Marcador de pie de página 4">
            <a:extLst>
              <a:ext uri="{FF2B5EF4-FFF2-40B4-BE49-F238E27FC236}">
                <a16:creationId xmlns:a16="http://schemas.microsoft.com/office/drawing/2014/main" id="{32756E6C-AC7F-6049-9360-073130DDD698}"/>
              </a:ext>
            </a:extLst>
          </p:cNvPr>
          <p:cNvSpPr>
            <a:spLocks noGrp="1"/>
          </p:cNvSpPr>
          <p:nvPr>
            <p:ph type="ftr" sz="quarter" idx="11"/>
          </p:nvPr>
        </p:nvSpPr>
        <p:spPr>
          <a:xfrm>
            <a:off x="3028950" y="4767263"/>
            <a:ext cx="3086100" cy="274637"/>
          </a:xfrm>
          <a:prstGeom prst="rect">
            <a:avLst/>
          </a:prstGeom>
        </p:spPr>
        <p:txBody>
          <a:bodyPr/>
          <a:lstStyle/>
          <a:p>
            <a:r>
              <a:rPr lang="es-ES"/>
              <a:t>2</a:t>
            </a:r>
          </a:p>
        </p:txBody>
      </p:sp>
      <p:sp>
        <p:nvSpPr>
          <p:cNvPr id="6" name="Marcador de número de diapositiva 5">
            <a:extLst>
              <a:ext uri="{FF2B5EF4-FFF2-40B4-BE49-F238E27FC236}">
                <a16:creationId xmlns:a16="http://schemas.microsoft.com/office/drawing/2014/main" id="{36A5C794-9762-774D-B787-FB5BCF7F4C82}"/>
              </a:ext>
            </a:extLst>
          </p:cNvPr>
          <p:cNvSpPr>
            <a:spLocks noGrp="1"/>
          </p:cNvSpPr>
          <p:nvPr>
            <p:ph type="sldNum" sz="quarter" idx="12"/>
          </p:nvPr>
        </p:nvSpPr>
        <p:spPr>
          <a:xfrm>
            <a:off x="6457950" y="4767263"/>
            <a:ext cx="2057400" cy="274637"/>
          </a:xfrm>
          <a:prstGeom prst="rect">
            <a:avLst/>
          </a:prstGeom>
        </p:spPr>
        <p:txBody>
          <a:bodyPr/>
          <a:lstStyle/>
          <a:p>
            <a:fld id="{7CC39584-704C-964D-8CD4-4B2D6E5F86B9}" type="slidenum">
              <a:rPr lang="es-ES" smtClean="0"/>
              <a:t>‹zk.›</a:t>
            </a:fld>
            <a:endParaRPr lang="es-ES"/>
          </a:p>
        </p:txBody>
      </p:sp>
    </p:spTree>
    <p:extLst>
      <p:ext uri="{BB962C8B-B14F-4D97-AF65-F5344CB8AC3E}">
        <p14:creationId xmlns:p14="http://schemas.microsoft.com/office/powerpoint/2010/main" val="15709242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seño personalizado">
    <p:spTree>
      <p:nvGrpSpPr>
        <p:cNvPr id="1" name=""/>
        <p:cNvGrpSpPr/>
        <p:nvPr/>
      </p:nvGrpSpPr>
      <p:grpSpPr>
        <a:xfrm>
          <a:off x="0" y="0"/>
          <a:ext cx="0" cy="0"/>
          <a:chOff x="0" y="0"/>
          <a:chExt cx="0" cy="0"/>
        </a:xfrm>
      </p:grpSpPr>
    </p:spTree>
    <p:extLst>
      <p:ext uri="{BB962C8B-B14F-4D97-AF65-F5344CB8AC3E}">
        <p14:creationId xmlns:p14="http://schemas.microsoft.com/office/powerpoint/2010/main" val="286817536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7.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s-ES"/>
              <a:t>Editar los estilos de texto del patrón
Segundo nivel
Tercer nivel
Cuarto nivel
Quinto nivel</a:t>
            </a:r>
            <a:endParaRPr lang="en-US" dirty="0"/>
          </a:p>
        </p:txBody>
      </p:sp>
      <p:sp>
        <p:nvSpPr>
          <p:cNvPr id="5" name="Footer Placeholder 4"/>
          <p:cNvSpPr>
            <a:spLocks noGrp="1"/>
          </p:cNvSpPr>
          <p:nvPr>
            <p:ph type="ftr" sz="quarter" idx="3"/>
          </p:nvPr>
        </p:nvSpPr>
        <p:spPr>
          <a:xfrm>
            <a:off x="5628610" y="4767263"/>
            <a:ext cx="3086100" cy="273844"/>
          </a:xfrm>
          <a:prstGeom prst="rect">
            <a:avLst/>
          </a:prstGeom>
        </p:spPr>
        <p:txBody>
          <a:bodyPr vert="horz" lIns="91440" tIns="45720" rIns="91440" bIns="45720" rtlCol="0" anchor="ctr"/>
          <a:lstStyle>
            <a:lvl1pPr algn="r">
              <a:defRPr sz="1200" b="1">
                <a:solidFill>
                  <a:schemeClr val="bg1"/>
                </a:solidFill>
                <a:latin typeface="Arial" panose="020B0604020202020204" pitchFamily="34" charset="0"/>
                <a:cs typeface="Arial" panose="020B0604020202020204" pitchFamily="34" charset="0"/>
              </a:defRPr>
            </a:lvl1pPr>
          </a:lstStyle>
          <a:p>
            <a:r>
              <a:rPr lang="es-ES"/>
              <a:t>2</a:t>
            </a:r>
            <a:endParaRPr lang="es-ES" dirty="0"/>
          </a:p>
        </p:txBody>
      </p:sp>
    </p:spTree>
    <p:extLst>
      <p:ext uri="{BB962C8B-B14F-4D97-AF65-F5344CB8AC3E}">
        <p14:creationId xmlns:p14="http://schemas.microsoft.com/office/powerpoint/2010/main" val="176256103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4" r:id="rId3"/>
    <p:sldLayoutId id="2147483663" r:id="rId4"/>
    <p:sldLayoutId id="2147483665" r:id="rId5"/>
    <p:sldLayoutId id="2147483666" r:id="rId6"/>
  </p:sldLayoutIdLst>
  <p:hf sldNum="0" hd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70629537"/>
      </p:ext>
    </p:extLst>
  </p:cSld>
  <p:clrMap bg1="lt1" tx1="dk1" bg2="lt2" tx2="dk2" accent1="accent1" accent2="accent2" accent3="accent3" accent4="accent4" accent5="accent5" accent6="accent6" hlink="hlink" folHlink="folHlink"/>
  <p:sldLayoutIdLst>
    <p:sldLayoutId id="2147483668" r:id="rId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30729571"/>
      </p:ext>
    </p:extLst>
  </p:cSld>
  <p:clrMap bg1="lt1" tx1="dk1" bg2="lt2" tx2="dk2" accent1="accent1" accent2="accent2" accent3="accent3" accent4="accent4" accent5="accent5" accent6="accent6" hlink="hlink" folHlink="folHlink"/>
  <p:sldLayoutIdLst>
    <p:sldLayoutId id="2147483680" r:id="rId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7.jp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9.jp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4.jp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5.jp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16.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F926DEA5-6CBB-EB4D-BCC0-CFE56A58513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097"/>
            <a:ext cx="9144000" cy="2716039"/>
          </a:xfrm>
          <a:prstGeom prst="rect">
            <a:avLst/>
          </a:prstGeom>
        </p:spPr>
      </p:pic>
      <p:sp>
        <p:nvSpPr>
          <p:cNvPr id="6" name="CuadroTexto 5">
            <a:extLst>
              <a:ext uri="{FF2B5EF4-FFF2-40B4-BE49-F238E27FC236}">
                <a16:creationId xmlns:a16="http://schemas.microsoft.com/office/drawing/2014/main" id="{A66AEE96-2B21-8A49-B2E7-6E1850FB26D0}"/>
              </a:ext>
            </a:extLst>
          </p:cNvPr>
          <p:cNvSpPr txBox="1"/>
          <p:nvPr/>
        </p:nvSpPr>
        <p:spPr>
          <a:xfrm>
            <a:off x="1160514" y="3056456"/>
            <a:ext cx="3648725" cy="938719"/>
          </a:xfrm>
          <a:prstGeom prst="rect">
            <a:avLst/>
          </a:prstGeom>
          <a:noFill/>
        </p:spPr>
        <p:txBody>
          <a:bodyPr wrap="square" rtlCol="0">
            <a:spAutoFit/>
          </a:bodyPr>
          <a:lstStyle/>
          <a:p>
            <a:pPr>
              <a:lnSpc>
                <a:spcPts val="3340"/>
              </a:lnSpc>
            </a:pPr>
            <a:r>
              <a:rPr lang="eu-ES" sz="3200" b="1" i="1">
                <a:latin typeface="Arial" panose="020B0604020202020204" pitchFamily="34" charset="0"/>
                <a:cs typeface="Arial" panose="020B0604020202020204" pitchFamily="34" charset="0"/>
              </a:rPr>
              <a:t>Donejakue bidea</a:t>
            </a:r>
          </a:p>
        </p:txBody>
      </p:sp>
      <p:sp>
        <p:nvSpPr>
          <p:cNvPr id="7" name="CuadroTexto 6">
            <a:extLst>
              <a:ext uri="{FF2B5EF4-FFF2-40B4-BE49-F238E27FC236}">
                <a16:creationId xmlns:a16="http://schemas.microsoft.com/office/drawing/2014/main" id="{CF19153F-1138-1F43-B7C6-890E7DDF6853}"/>
              </a:ext>
            </a:extLst>
          </p:cNvPr>
          <p:cNvSpPr txBox="1"/>
          <p:nvPr/>
        </p:nvSpPr>
        <p:spPr>
          <a:xfrm>
            <a:off x="4605434" y="2816575"/>
            <a:ext cx="3740280" cy="2123658"/>
          </a:xfrm>
          <a:prstGeom prst="rect">
            <a:avLst/>
          </a:prstGeom>
          <a:noFill/>
        </p:spPr>
        <p:txBody>
          <a:bodyPr wrap="square" rtlCol="0">
            <a:spAutoFit/>
          </a:bodyPr>
          <a:lstStyle/>
          <a:p>
            <a:pPr algn="just"/>
            <a:r>
              <a:rPr lang="eu-ES" sz="1200" dirty="0">
                <a:solidFill>
                  <a:schemeClr val="tx1">
                    <a:lumMod val="85000"/>
                    <a:lumOff val="15000"/>
                  </a:schemeClr>
                </a:solidFill>
                <a:latin typeface="Arial" panose="020B0604020202020204" pitchFamily="34" charset="0"/>
                <a:cs typeface="Arial" panose="020B0604020202020204" pitchFamily="34" charset="0"/>
              </a:rPr>
              <a:t>Aurten, bizitzan elkarrekin egiten dugun bidea eta gizakien elkarketak duen garrantzia dira gure kanpainaren ardatza. </a:t>
            </a:r>
            <a:r>
              <a:rPr lang="eu-ES" sz="1200" b="1" dirty="0">
                <a:solidFill>
                  <a:schemeClr val="tx1">
                    <a:lumMod val="85000"/>
                    <a:lumOff val="15000"/>
                  </a:schemeClr>
                </a:solidFill>
                <a:latin typeface="Arial" panose="020B0604020202020204" pitchFamily="34" charset="0"/>
                <a:cs typeface="Arial" panose="020B0604020202020204" pitchFamily="34" charset="0"/>
              </a:rPr>
              <a:t>Etxegabeek</a:t>
            </a:r>
            <a:r>
              <a:rPr lang="eu-ES" sz="1200" dirty="0">
                <a:solidFill>
                  <a:schemeClr val="tx1">
                    <a:lumMod val="85000"/>
                    <a:lumOff val="15000"/>
                  </a:schemeClr>
                </a:solidFill>
                <a:latin typeface="Arial" panose="020B0604020202020204" pitchFamily="34" charset="0"/>
                <a:cs typeface="Arial" panose="020B0604020202020204" pitchFamily="34" charset="0"/>
              </a:rPr>
              <a:t> beren historiak konta ditzaten nahi dugu: nor diren, zer-nolako bizitza duten, zer bilatzen duten eta zer espero duten. Bat egiten dugu giza duintasuna sustatzeko eta itxaropenari bidea irekitzeko. Santiagok, beste ahots batzuekin batera, gidatuko du gure gogoeta. Gakoa sinplea da: </a:t>
            </a:r>
            <a:r>
              <a:rPr lang="eu-ES" sz="1200" b="1" i="1" dirty="0">
                <a:solidFill>
                  <a:schemeClr val="tx1">
                    <a:lumMod val="85000"/>
                    <a:lumOff val="15000"/>
                  </a:schemeClr>
                </a:solidFill>
                <a:latin typeface="Arial" panose="020B0604020202020204" pitchFamily="34" charset="0"/>
                <a:cs typeface="Arial" panose="020B0604020202020204" pitchFamily="34" charset="0"/>
              </a:rPr>
              <a:t>"Zuk niri begiratzeak, ikusteak, entzuteak, ezagutzeak alda dezake nire bidearen norabidea".</a:t>
            </a:r>
          </a:p>
        </p:txBody>
      </p:sp>
      <p:pic>
        <p:nvPicPr>
          <p:cNvPr id="8" name="Imagen 7">
            <a:extLst>
              <a:ext uri="{FF2B5EF4-FFF2-40B4-BE49-F238E27FC236}">
                <a16:creationId xmlns:a16="http://schemas.microsoft.com/office/drawing/2014/main" id="{3AF7A5BC-6E2D-3F40-9347-1E6E10B67168}"/>
              </a:ext>
            </a:extLst>
          </p:cNvPr>
          <p:cNvPicPr>
            <a:picLocks noChangeAspect="1"/>
          </p:cNvPicPr>
          <p:nvPr/>
        </p:nvPicPr>
        <p:blipFill>
          <a:blip r:embed="rId3"/>
          <a:stretch>
            <a:fillRect/>
          </a:stretch>
        </p:blipFill>
        <p:spPr>
          <a:xfrm>
            <a:off x="4326034" y="2916756"/>
            <a:ext cx="279400" cy="279400"/>
          </a:xfrm>
          <a:prstGeom prst="rect">
            <a:avLst/>
          </a:prstGeom>
        </p:spPr>
      </p:pic>
      <p:pic>
        <p:nvPicPr>
          <p:cNvPr id="9" name="Imagen 8">
            <a:extLst>
              <a:ext uri="{FF2B5EF4-FFF2-40B4-BE49-F238E27FC236}">
                <a16:creationId xmlns:a16="http://schemas.microsoft.com/office/drawing/2014/main" id="{4C76781B-52F8-8944-8076-21285004B5C0}"/>
              </a:ext>
            </a:extLst>
          </p:cNvPr>
          <p:cNvPicPr>
            <a:picLocks noChangeAspect="1"/>
          </p:cNvPicPr>
          <p:nvPr/>
        </p:nvPicPr>
        <p:blipFill>
          <a:blip r:embed="rId4"/>
          <a:stretch>
            <a:fillRect/>
          </a:stretch>
        </p:blipFill>
        <p:spPr>
          <a:xfrm>
            <a:off x="954718" y="2916756"/>
            <a:ext cx="139700" cy="1181100"/>
          </a:xfrm>
          <a:prstGeom prst="rect">
            <a:avLst/>
          </a:prstGeom>
        </p:spPr>
      </p:pic>
      <p:sp>
        <p:nvSpPr>
          <p:cNvPr id="11" name="Marcador de pie de página 3">
            <a:extLst>
              <a:ext uri="{FF2B5EF4-FFF2-40B4-BE49-F238E27FC236}">
                <a16:creationId xmlns:a16="http://schemas.microsoft.com/office/drawing/2014/main" id="{AB654A48-01F6-A94A-869E-63D7E71C1754}"/>
              </a:ext>
            </a:extLst>
          </p:cNvPr>
          <p:cNvSpPr txBox="1">
            <a:spLocks/>
          </p:cNvSpPr>
          <p:nvPr/>
        </p:nvSpPr>
        <p:spPr>
          <a:xfrm>
            <a:off x="5912367" y="4869656"/>
            <a:ext cx="3086100" cy="273844"/>
          </a:xfrm>
          <a:prstGeom prst="rect">
            <a:avLst/>
          </a:prstGeom>
        </p:spPr>
        <p:txBody>
          <a:bodyPr vert="horz" lIns="91440" tIns="45720" rIns="91440" bIns="45720" rtlCol="0" anchor="ctr"/>
          <a:lstStyle>
            <a:defPPr>
              <a:defRPr lang="es-ES"/>
            </a:defPPr>
            <a:lvl1pPr marL="0" algn="r" defTabSz="685800" rtl="0" eaLnBrk="1" latinLnBrk="0" hangingPunct="1">
              <a:defRPr sz="1200" b="1" kern="1200">
                <a:solidFill>
                  <a:schemeClr val="bg1"/>
                </a:solidFill>
                <a:latin typeface="Arial" panose="020B0604020202020204" pitchFamily="34" charset="0"/>
                <a:ea typeface="+mn-ea"/>
                <a:cs typeface="Arial" panose="020B0604020202020204" pitchFamily="34"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endParaRPr lang="es-ES" sz="900" b="0" dirty="0">
              <a:solidFill>
                <a:schemeClr val="tx1"/>
              </a:solidFill>
            </a:endParaRPr>
          </a:p>
        </p:txBody>
      </p:sp>
      <p:pic>
        <p:nvPicPr>
          <p:cNvPr id="2" name="Imagen 1"/>
          <p:cNvPicPr>
            <a:picLocks noChangeAspect="1"/>
          </p:cNvPicPr>
          <p:nvPr/>
        </p:nvPicPr>
        <p:blipFill>
          <a:blip r:embed="rId5"/>
          <a:stretch>
            <a:fillRect/>
          </a:stretch>
        </p:blipFill>
        <p:spPr>
          <a:xfrm>
            <a:off x="8546540" y="4546040"/>
            <a:ext cx="597460" cy="597460"/>
          </a:xfrm>
          <a:prstGeom prst="rect">
            <a:avLst/>
          </a:prstGeom>
        </p:spPr>
      </p:pic>
      <p:pic>
        <p:nvPicPr>
          <p:cNvPr id="3" name="Imagen 2"/>
          <p:cNvPicPr>
            <a:picLocks noChangeAspect="1"/>
          </p:cNvPicPr>
          <p:nvPr/>
        </p:nvPicPr>
        <p:blipFill>
          <a:blip r:embed="rId6"/>
          <a:stretch>
            <a:fillRect/>
          </a:stretch>
        </p:blipFill>
        <p:spPr>
          <a:xfrm>
            <a:off x="3094552" y="3601017"/>
            <a:ext cx="1268078" cy="1268078"/>
          </a:xfrm>
          <a:prstGeom prst="rect">
            <a:avLst/>
          </a:prstGeom>
        </p:spPr>
      </p:pic>
    </p:spTree>
    <p:extLst>
      <p:ext uri="{BB962C8B-B14F-4D97-AF65-F5344CB8AC3E}">
        <p14:creationId xmlns:p14="http://schemas.microsoft.com/office/powerpoint/2010/main" val="9136298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A69E18B7-DED2-9042-A18F-7498299712D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8572500" cy="5143500"/>
          </a:xfrm>
          <a:prstGeom prst="rect">
            <a:avLst/>
          </a:prstGeom>
        </p:spPr>
      </p:pic>
      <p:sp>
        <p:nvSpPr>
          <p:cNvPr id="8" name="Marcador de pie de página 7">
            <a:extLst>
              <a:ext uri="{FF2B5EF4-FFF2-40B4-BE49-F238E27FC236}">
                <a16:creationId xmlns:a16="http://schemas.microsoft.com/office/drawing/2014/main" id="{D4C3FA5D-38F4-5D4E-AB37-56F1C929EF1E}"/>
              </a:ext>
            </a:extLst>
          </p:cNvPr>
          <p:cNvSpPr>
            <a:spLocks noGrp="1"/>
          </p:cNvSpPr>
          <p:nvPr>
            <p:ph type="ftr" sz="quarter" idx="11"/>
          </p:nvPr>
        </p:nvSpPr>
        <p:spPr/>
        <p:txBody>
          <a:bodyPr/>
          <a:lstStyle/>
          <a:p>
            <a:r>
              <a:rPr lang="eu-ES"/>
              <a:t>2</a:t>
            </a:r>
          </a:p>
        </p:txBody>
      </p:sp>
      <p:sp>
        <p:nvSpPr>
          <p:cNvPr id="37" name="Marcador de pie de página 3">
            <a:extLst>
              <a:ext uri="{FF2B5EF4-FFF2-40B4-BE49-F238E27FC236}">
                <a16:creationId xmlns:a16="http://schemas.microsoft.com/office/drawing/2014/main" id="{5AB5D7C9-F932-034B-BFA4-B806D85DC44D}"/>
              </a:ext>
            </a:extLst>
          </p:cNvPr>
          <p:cNvSpPr txBox="1">
            <a:spLocks/>
          </p:cNvSpPr>
          <p:nvPr/>
        </p:nvSpPr>
        <p:spPr>
          <a:xfrm>
            <a:off x="5919234" y="4876562"/>
            <a:ext cx="3086100" cy="273844"/>
          </a:xfrm>
          <a:prstGeom prst="rect">
            <a:avLst/>
          </a:prstGeom>
        </p:spPr>
        <p:txBody>
          <a:bodyPr vert="horz" lIns="91440" tIns="45720" rIns="91440" bIns="45720" rtlCol="0" anchor="ctr"/>
          <a:lstStyle>
            <a:defPPr>
              <a:defRPr lang="es-ES"/>
            </a:defPPr>
            <a:lvl1pPr marL="0" algn="r" defTabSz="685800" rtl="0" eaLnBrk="1" latinLnBrk="0" hangingPunct="1">
              <a:defRPr sz="1200" b="1" kern="1200">
                <a:solidFill>
                  <a:schemeClr val="bg1"/>
                </a:solidFill>
                <a:latin typeface="Arial" panose="020B0604020202020204" pitchFamily="34" charset="0"/>
                <a:ea typeface="+mn-ea"/>
                <a:cs typeface="Arial" panose="020B0604020202020204" pitchFamily="34"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endParaRPr lang="es-ES" sz="900" b="0" dirty="0">
              <a:solidFill>
                <a:schemeClr val="tx1"/>
              </a:solidFill>
            </a:endParaRPr>
          </a:p>
        </p:txBody>
      </p:sp>
      <p:sp>
        <p:nvSpPr>
          <p:cNvPr id="14" name="CuadroTexto 13">
            <a:extLst>
              <a:ext uri="{FF2B5EF4-FFF2-40B4-BE49-F238E27FC236}">
                <a16:creationId xmlns:a16="http://schemas.microsoft.com/office/drawing/2014/main" id="{E765810A-E23A-6E47-8606-327194D2AD4C}"/>
              </a:ext>
            </a:extLst>
          </p:cNvPr>
          <p:cNvSpPr txBox="1"/>
          <p:nvPr/>
        </p:nvSpPr>
        <p:spPr>
          <a:xfrm>
            <a:off x="1696319" y="161296"/>
            <a:ext cx="2964385" cy="938719"/>
          </a:xfrm>
          <a:prstGeom prst="rect">
            <a:avLst/>
          </a:prstGeom>
          <a:noFill/>
        </p:spPr>
        <p:txBody>
          <a:bodyPr wrap="square" rtlCol="0">
            <a:spAutoFit/>
          </a:bodyPr>
          <a:lstStyle/>
          <a:p>
            <a:pPr>
              <a:lnSpc>
                <a:spcPts val="3340"/>
              </a:lnSpc>
            </a:pPr>
            <a:r>
              <a:rPr lang="eu-ES" sz="3200" b="1">
                <a:latin typeface="Arial" panose="020B0604020202020204" pitchFamily="34" charset="0"/>
                <a:cs typeface="Arial" panose="020B0604020202020204" pitchFamily="34" charset="0"/>
              </a:rPr>
              <a:t>Zer egin dezaket nik?</a:t>
            </a:r>
          </a:p>
        </p:txBody>
      </p:sp>
      <p:sp>
        <p:nvSpPr>
          <p:cNvPr id="15" name="CuadroTexto 14">
            <a:extLst>
              <a:ext uri="{FF2B5EF4-FFF2-40B4-BE49-F238E27FC236}">
                <a16:creationId xmlns:a16="http://schemas.microsoft.com/office/drawing/2014/main" id="{EEDFB71C-AB2C-7148-B030-61EAD3164AEE}"/>
              </a:ext>
            </a:extLst>
          </p:cNvPr>
          <p:cNvSpPr txBox="1"/>
          <p:nvPr/>
        </p:nvSpPr>
        <p:spPr>
          <a:xfrm>
            <a:off x="1627803" y="1344865"/>
            <a:ext cx="4673606" cy="3370153"/>
          </a:xfrm>
          <a:prstGeom prst="rect">
            <a:avLst/>
          </a:prstGeom>
          <a:noFill/>
        </p:spPr>
        <p:txBody>
          <a:bodyPr wrap="square" rtlCol="0">
            <a:spAutoFit/>
          </a:bodyPr>
          <a:lstStyle/>
          <a:p>
            <a:pPr>
              <a:spcBef>
                <a:spcPts val="600"/>
              </a:spcBef>
            </a:pPr>
            <a:r>
              <a:rPr lang="eu-ES" sz="1200" b="1" dirty="0">
                <a:solidFill>
                  <a:schemeClr val="tx1">
                    <a:lumMod val="85000"/>
                    <a:lumOff val="15000"/>
                  </a:schemeClr>
                </a:solidFill>
                <a:latin typeface="Arial" panose="020B0604020202020204" pitchFamily="34" charset="0"/>
                <a:cs typeface="Arial" panose="020B0604020202020204" pitchFamily="34" charset="0"/>
              </a:rPr>
              <a:t>Jarri bestearen lekuan.</a:t>
            </a:r>
          </a:p>
          <a:p>
            <a:pPr>
              <a:spcBef>
                <a:spcPts val="600"/>
              </a:spcBef>
            </a:pPr>
            <a:r>
              <a:rPr lang="eu-ES" sz="1200" b="1" dirty="0">
                <a:solidFill>
                  <a:schemeClr val="tx1">
                    <a:lumMod val="85000"/>
                    <a:lumOff val="15000"/>
                  </a:schemeClr>
                </a:solidFill>
                <a:latin typeface="Arial" panose="020B0604020202020204" pitchFamily="34" charset="0"/>
                <a:cs typeface="Arial" panose="020B0604020202020204" pitchFamily="34" charset="0"/>
              </a:rPr>
              <a:t>Zaintzeko guneak</a:t>
            </a:r>
            <a:r>
              <a:rPr lang="eu-ES" sz="1200" dirty="0">
                <a:solidFill>
                  <a:schemeClr val="tx1">
                    <a:lumMod val="85000"/>
                    <a:lumOff val="15000"/>
                  </a:schemeClr>
                </a:solidFill>
                <a:latin typeface="Arial" panose="020B0604020202020204" pitchFamily="34" charset="0"/>
                <a:cs typeface="Arial" panose="020B0604020202020204" pitchFamily="34" charset="0"/>
              </a:rPr>
              <a:t>
laguntzen ditugun pertsonentzat.</a:t>
            </a:r>
          </a:p>
          <a:p>
            <a:pPr>
              <a:spcBef>
                <a:spcPts val="600"/>
              </a:spcBef>
            </a:pPr>
            <a:r>
              <a:rPr lang="eu-ES" sz="1200" dirty="0">
                <a:solidFill>
                  <a:schemeClr val="tx1">
                    <a:lumMod val="85000"/>
                    <a:lumOff val="15000"/>
                  </a:schemeClr>
                </a:solidFill>
                <a:latin typeface="Arial" panose="020B0604020202020204" pitchFamily="34" charset="0"/>
                <a:cs typeface="Arial" panose="020B0604020202020204" pitchFamily="34" charset="0"/>
              </a:rPr>
              <a:t>Aurrean dugun </a:t>
            </a:r>
            <a:r>
              <a:rPr lang="eu-ES" sz="1200" b="1" dirty="0">
                <a:solidFill>
                  <a:schemeClr val="tx1">
                    <a:lumMod val="85000"/>
                    <a:lumOff val="15000"/>
                  </a:schemeClr>
                </a:solidFill>
                <a:latin typeface="Arial" panose="020B0604020202020204" pitchFamily="34" charset="0"/>
                <a:cs typeface="Arial" panose="020B0604020202020204" pitchFamily="34" charset="0"/>
              </a:rPr>
              <a:t>aukera</a:t>
            </a:r>
            <a:r>
              <a:rPr lang="eu-ES" sz="1200" dirty="0">
                <a:solidFill>
                  <a:schemeClr val="tx1">
                    <a:lumMod val="85000"/>
                    <a:lumOff val="15000"/>
                  </a:schemeClr>
                </a:solidFill>
                <a:latin typeface="Arial" panose="020B0604020202020204" pitchFamily="34" charset="0"/>
                <a:cs typeface="Arial" panose="020B0604020202020204" pitchFamily="34" charset="0"/>
              </a:rPr>
              <a:t>: </a:t>
            </a:r>
            <a:br>
              <a:rPr lang="eu-ES" sz="1200" dirty="0">
                <a:solidFill>
                  <a:schemeClr val="tx1">
                    <a:lumMod val="85000"/>
                    <a:lumOff val="15000"/>
                  </a:schemeClr>
                </a:solidFill>
                <a:latin typeface="Arial" panose="020B0604020202020204" pitchFamily="34" charset="0"/>
                <a:cs typeface="Arial" panose="020B0604020202020204" pitchFamily="34" charset="0"/>
              </a:rPr>
            </a:br>
            <a:r>
              <a:rPr lang="eu-ES" sz="1200" b="1" dirty="0">
                <a:solidFill>
                  <a:schemeClr val="tx1">
                    <a:lumMod val="85000"/>
                    <a:lumOff val="15000"/>
                  </a:schemeClr>
                </a:solidFill>
                <a:latin typeface="Arial" panose="020B0604020202020204" pitchFamily="34" charset="0"/>
                <a:cs typeface="Arial" panose="020B0604020202020204" pitchFamily="34" charset="0"/>
              </a:rPr>
              <a:t>eredua aldatzea</a:t>
            </a:r>
            <a:r>
              <a:rPr lang="eu-ES" sz="1200" dirty="0">
                <a:solidFill>
                  <a:schemeClr val="tx1">
                    <a:lumMod val="85000"/>
                    <a:lumOff val="15000"/>
                  </a:schemeClr>
                </a:solidFill>
                <a:latin typeface="Arial" panose="020B0604020202020204" pitchFamily="34" charset="0"/>
                <a:cs typeface="Arial" panose="020B0604020202020204" pitchFamily="34" charset="0"/>
              </a:rPr>
              <a:t>.</a:t>
            </a:r>
          </a:p>
          <a:p>
            <a:pPr>
              <a:spcBef>
                <a:spcPts val="600"/>
              </a:spcBef>
            </a:pPr>
            <a:r>
              <a:rPr lang="eu-ES" sz="1200" b="1" dirty="0">
                <a:solidFill>
                  <a:schemeClr val="tx1">
                    <a:lumMod val="85000"/>
                    <a:lumOff val="15000"/>
                  </a:schemeClr>
                </a:solidFill>
                <a:latin typeface="Arial" panose="020B0604020202020204" pitchFamily="34" charset="0"/>
                <a:cs typeface="Arial" panose="020B0604020202020204" pitchFamily="34" charset="0"/>
              </a:rPr>
              <a:t>Aurrera</a:t>
            </a:r>
            <a:r>
              <a:rPr lang="eu-ES" sz="1200" dirty="0">
                <a:solidFill>
                  <a:schemeClr val="tx1">
                    <a:lumMod val="85000"/>
                    <a:lumOff val="15000"/>
                  </a:schemeClr>
                </a:solidFill>
                <a:latin typeface="Arial" panose="020B0604020202020204" pitchFamily="34" charset="0"/>
                <a:cs typeface="Arial" panose="020B0604020202020204" pitchFamily="34" charset="0"/>
              </a:rPr>
              <a:t> egin
</a:t>
            </a:r>
            <a:r>
              <a:rPr lang="eu-ES" sz="1200" b="1" dirty="0">
                <a:solidFill>
                  <a:schemeClr val="tx1">
                    <a:lumMod val="85000"/>
                    <a:lumOff val="15000"/>
                  </a:schemeClr>
                </a:solidFill>
                <a:latin typeface="Arial" panose="020B0604020202020204" pitchFamily="34" charset="0"/>
                <a:cs typeface="Arial" panose="020B0604020202020204" pitchFamily="34" charset="0"/>
              </a:rPr>
              <a:t>zaintzen gizarterantz</a:t>
            </a:r>
            <a:r>
              <a:rPr lang="eu-ES" sz="1200" dirty="0">
                <a:solidFill>
                  <a:schemeClr val="tx1">
                    <a:lumMod val="85000"/>
                    <a:lumOff val="15000"/>
                  </a:schemeClr>
                </a:solidFill>
                <a:latin typeface="Arial" panose="020B0604020202020204" pitchFamily="34" charset="0"/>
                <a:cs typeface="Arial" panose="020B0604020202020204" pitchFamily="34" charset="0"/>
              </a:rPr>
              <a:t>.</a:t>
            </a:r>
          </a:p>
          <a:p>
            <a:pPr>
              <a:spcBef>
                <a:spcPts val="600"/>
              </a:spcBef>
            </a:pPr>
            <a:r>
              <a:rPr lang="eu-ES" sz="1200" dirty="0">
                <a:solidFill>
                  <a:schemeClr val="tx1">
                    <a:lumMod val="85000"/>
                    <a:lumOff val="15000"/>
                  </a:schemeClr>
                </a:solidFill>
                <a:latin typeface="Arial" panose="020B0604020202020204" pitchFamily="34" charset="0"/>
                <a:cs typeface="Arial" panose="020B0604020202020204" pitchFamily="34" charset="0"/>
              </a:rPr>
              <a:t>Interesa izan, errespetuz eta hurbiltasunez, 
</a:t>
            </a:r>
            <a:r>
              <a:rPr lang="eu-ES" sz="1200" b="1" dirty="0">
                <a:solidFill>
                  <a:schemeClr val="tx1">
                    <a:lumMod val="85000"/>
                    <a:lumOff val="15000"/>
                  </a:schemeClr>
                </a:solidFill>
                <a:latin typeface="Arial" panose="020B0604020202020204" pitchFamily="34" charset="0"/>
                <a:cs typeface="Arial" panose="020B0604020202020204" pitchFamily="34" charset="0"/>
              </a:rPr>
              <a:t>bazterketa-harremanen</a:t>
            </a:r>
            <a:r>
              <a:rPr lang="eu-ES" sz="1200" dirty="0">
                <a:solidFill>
                  <a:schemeClr val="tx1">
                    <a:lumMod val="85000"/>
                    <a:lumOff val="15000"/>
                  </a:schemeClr>
                </a:solidFill>
                <a:latin typeface="Arial" panose="020B0604020202020204" pitchFamily="34" charset="0"/>
                <a:cs typeface="Arial" panose="020B0604020202020204" pitchFamily="34" charset="0"/>
              </a:rPr>
              <a:t> inguruan.</a:t>
            </a:r>
            <a:r>
              <a:rPr lang="eu-ES" sz="1200" b="1" dirty="0">
                <a:solidFill>
                  <a:schemeClr val="tx1">
                    <a:lumMod val="85000"/>
                    <a:lumOff val="15000"/>
                  </a:schemeClr>
                </a:solidFill>
                <a:latin typeface="Arial" panose="020B0604020202020204" pitchFamily="34" charset="0"/>
                <a:cs typeface="Arial" panose="020B0604020202020204" pitchFamily="34" charset="0"/>
              </a:rPr>
              <a:t> </a:t>
            </a:r>
          </a:p>
          <a:p>
            <a:pPr>
              <a:spcBef>
                <a:spcPts val="600"/>
              </a:spcBef>
            </a:pPr>
            <a:r>
              <a:rPr lang="eu-ES" sz="1200" dirty="0">
                <a:solidFill>
                  <a:schemeClr val="tx1">
                    <a:lumMod val="85000"/>
                    <a:lumOff val="15000"/>
                  </a:schemeClr>
                </a:solidFill>
                <a:latin typeface="Arial" panose="020B0604020202020204" pitchFamily="34" charset="0"/>
                <a:cs typeface="Arial" panose="020B0604020202020204" pitchFamily="34" charset="0"/>
              </a:rPr>
              <a:t>Elkarte eta komunitateen errealitatera </a:t>
            </a:r>
            <a:r>
              <a:rPr lang="eu-ES" sz="1200" b="1" dirty="0">
                <a:solidFill>
                  <a:schemeClr val="tx1">
                    <a:lumMod val="85000"/>
                    <a:lumOff val="15000"/>
                  </a:schemeClr>
                </a:solidFill>
                <a:latin typeface="Arial" panose="020B0604020202020204" pitchFamily="34" charset="0"/>
                <a:cs typeface="Arial" panose="020B0604020202020204" pitchFamily="34" charset="0"/>
              </a:rPr>
              <a:t>hurbildu</a:t>
            </a:r>
            <a:r>
              <a:rPr lang="eu-ES" sz="1200" dirty="0">
                <a:solidFill>
                  <a:schemeClr val="tx1">
                    <a:lumMod val="85000"/>
                    <a:lumOff val="15000"/>
                  </a:schemeClr>
                </a:solidFill>
                <a:latin typeface="Arial" panose="020B0604020202020204" pitchFamily="34" charset="0"/>
                <a:cs typeface="Arial" panose="020B0604020202020204" pitchFamily="34" charset="0"/>
              </a:rPr>
              <a:t>, eta bat egin </a:t>
            </a:r>
            <a:r>
              <a:rPr lang="eu-ES" sz="1200" b="1" dirty="0">
                <a:solidFill>
                  <a:schemeClr val="tx1">
                    <a:lumMod val="85000"/>
                    <a:lumOff val="15000"/>
                  </a:schemeClr>
                </a:solidFill>
                <a:latin typeface="Arial" panose="020B0604020202020204" pitchFamily="34" charset="0"/>
                <a:cs typeface="Arial" panose="020B0604020202020204" pitchFamily="34" charset="0"/>
              </a:rPr>
              <a:t>laguntza- eta partaidetza-</a:t>
            </a:r>
            <a:r>
              <a:rPr lang="eu-ES" sz="1200" dirty="0">
                <a:solidFill>
                  <a:schemeClr val="tx1">
                    <a:lumMod val="85000"/>
                    <a:lumOff val="15000"/>
                  </a:schemeClr>
                </a:solidFill>
                <a:latin typeface="Arial" panose="020B0604020202020204" pitchFamily="34" charset="0"/>
                <a:cs typeface="Arial" panose="020B0604020202020204" pitchFamily="34" charset="0"/>
              </a:rPr>
              <a:t>ekimenekin.</a:t>
            </a:r>
          </a:p>
          <a:p>
            <a:pPr>
              <a:spcBef>
                <a:spcPts val="600"/>
              </a:spcBef>
            </a:pPr>
            <a:r>
              <a:rPr lang="eu-ES" sz="1200" b="1" dirty="0">
                <a:solidFill>
                  <a:schemeClr val="tx1">
                    <a:lumMod val="85000"/>
                    <a:lumOff val="15000"/>
                  </a:schemeClr>
                </a:solidFill>
                <a:latin typeface="Arial" panose="020B0604020202020204" pitchFamily="34" charset="0"/>
                <a:cs typeface="Arial" panose="020B0604020202020204" pitchFamily="34" charset="0"/>
              </a:rPr>
              <a:t>Bultzatu </a:t>
            </a:r>
            <a:r>
              <a:rPr lang="eu-ES" sz="1200" b="1" dirty="0" err="1">
                <a:solidFill>
                  <a:schemeClr val="tx1">
                    <a:lumMod val="85000"/>
                    <a:lumOff val="15000"/>
                  </a:schemeClr>
                </a:solidFill>
                <a:latin typeface="Arial" panose="020B0604020202020204" pitchFamily="34" charset="0"/>
                <a:cs typeface="Arial" panose="020B0604020202020204" pitchFamily="34" charset="0"/>
              </a:rPr>
              <a:t>etxegabetasunaren</a:t>
            </a:r>
            <a:r>
              <a:rPr lang="eu-ES" sz="1200" b="1" dirty="0">
                <a:solidFill>
                  <a:schemeClr val="tx1">
                    <a:lumMod val="85000"/>
                    <a:lumOff val="15000"/>
                  </a:schemeClr>
                </a:solidFill>
                <a:latin typeface="Arial" panose="020B0604020202020204" pitchFamily="34" charset="0"/>
                <a:cs typeface="Arial" panose="020B0604020202020204" pitchFamily="34" charset="0"/>
              </a:rPr>
              <a:t> inguruko eztabaida-, gogoeta- eta ekintza-guneak, errealitate hori agerian jartzen dutenak.</a:t>
            </a:r>
            <a:r>
              <a:rPr lang="eu-ES" sz="1200" dirty="0">
                <a:solidFill>
                  <a:schemeClr val="tx1">
                    <a:lumMod val="85000"/>
                    <a:lumOff val="15000"/>
                  </a:schemeClr>
                </a:solidFill>
                <a:latin typeface="Arial" panose="020B0604020202020204" pitchFamily="34" charset="0"/>
                <a:cs typeface="Arial" panose="020B0604020202020204" pitchFamily="34" charset="0"/>
              </a:rPr>
              <a:t> </a:t>
            </a:r>
            <a:br>
              <a:rPr lang="eu-ES" sz="1200" dirty="0">
                <a:solidFill>
                  <a:schemeClr val="tx1">
                    <a:lumMod val="85000"/>
                    <a:lumOff val="15000"/>
                  </a:schemeClr>
                </a:solidFill>
                <a:latin typeface="Arial" panose="020B0604020202020204" pitchFamily="34" charset="0"/>
                <a:cs typeface="Arial" panose="020B0604020202020204" pitchFamily="34" charset="0"/>
              </a:rPr>
            </a:br>
            <a:endParaRPr lang="eu-ES" sz="1200" dirty="0">
              <a:solidFill>
                <a:schemeClr val="tx1">
                  <a:lumMod val="85000"/>
                  <a:lumOff val="15000"/>
                </a:schemeClr>
              </a:solidFill>
              <a:latin typeface="Arial" panose="020B0604020202020204" pitchFamily="34" charset="0"/>
              <a:cs typeface="Arial" panose="020B0604020202020204" pitchFamily="34" charset="0"/>
            </a:endParaRPr>
          </a:p>
        </p:txBody>
      </p:sp>
      <p:pic>
        <p:nvPicPr>
          <p:cNvPr id="17" name="Imagen 16">
            <a:extLst>
              <a:ext uri="{FF2B5EF4-FFF2-40B4-BE49-F238E27FC236}">
                <a16:creationId xmlns:a16="http://schemas.microsoft.com/office/drawing/2014/main" id="{5FB9014B-4E5B-E349-9572-57DF8C1DB86E}"/>
              </a:ext>
            </a:extLst>
          </p:cNvPr>
          <p:cNvPicPr>
            <a:picLocks noChangeAspect="1"/>
          </p:cNvPicPr>
          <p:nvPr/>
        </p:nvPicPr>
        <p:blipFill>
          <a:blip r:embed="rId3"/>
          <a:stretch>
            <a:fillRect/>
          </a:stretch>
        </p:blipFill>
        <p:spPr>
          <a:xfrm>
            <a:off x="1415885" y="42827"/>
            <a:ext cx="139700" cy="1181100"/>
          </a:xfrm>
          <a:prstGeom prst="rect">
            <a:avLst/>
          </a:prstGeom>
        </p:spPr>
      </p:pic>
      <p:pic>
        <p:nvPicPr>
          <p:cNvPr id="24" name="Imagen 23">
            <a:extLst>
              <a:ext uri="{FF2B5EF4-FFF2-40B4-BE49-F238E27FC236}">
                <a16:creationId xmlns:a16="http://schemas.microsoft.com/office/drawing/2014/main" id="{DCED9BB1-A594-6645-8C9F-0BFA097CAB5C}"/>
              </a:ext>
            </a:extLst>
          </p:cNvPr>
          <p:cNvPicPr>
            <a:picLocks noChangeAspect="1"/>
          </p:cNvPicPr>
          <p:nvPr/>
        </p:nvPicPr>
        <p:blipFill>
          <a:blip r:embed="rId4"/>
          <a:stretch>
            <a:fillRect/>
          </a:stretch>
        </p:blipFill>
        <p:spPr>
          <a:xfrm>
            <a:off x="1411040" y="1388845"/>
            <a:ext cx="196779" cy="196779"/>
          </a:xfrm>
          <a:prstGeom prst="rect">
            <a:avLst/>
          </a:prstGeom>
        </p:spPr>
      </p:pic>
      <p:pic>
        <p:nvPicPr>
          <p:cNvPr id="26" name="Imagen 25">
            <a:extLst>
              <a:ext uri="{FF2B5EF4-FFF2-40B4-BE49-F238E27FC236}">
                <a16:creationId xmlns:a16="http://schemas.microsoft.com/office/drawing/2014/main" id="{B10D9515-BDF4-6B4A-9B1E-415152B90C72}"/>
              </a:ext>
            </a:extLst>
          </p:cNvPr>
          <p:cNvPicPr>
            <a:picLocks noChangeAspect="1"/>
          </p:cNvPicPr>
          <p:nvPr/>
        </p:nvPicPr>
        <p:blipFill>
          <a:blip r:embed="rId4"/>
          <a:stretch>
            <a:fillRect/>
          </a:stretch>
        </p:blipFill>
        <p:spPr>
          <a:xfrm>
            <a:off x="1411041" y="1635569"/>
            <a:ext cx="196779" cy="196779"/>
          </a:xfrm>
          <a:prstGeom prst="rect">
            <a:avLst/>
          </a:prstGeom>
        </p:spPr>
      </p:pic>
      <p:pic>
        <p:nvPicPr>
          <p:cNvPr id="27" name="Imagen 26">
            <a:extLst>
              <a:ext uri="{FF2B5EF4-FFF2-40B4-BE49-F238E27FC236}">
                <a16:creationId xmlns:a16="http://schemas.microsoft.com/office/drawing/2014/main" id="{34670F02-FE33-224B-951A-2681CBB1177F}"/>
              </a:ext>
            </a:extLst>
          </p:cNvPr>
          <p:cNvPicPr>
            <a:picLocks noChangeAspect="1"/>
          </p:cNvPicPr>
          <p:nvPr/>
        </p:nvPicPr>
        <p:blipFill>
          <a:blip r:embed="rId4"/>
          <a:stretch>
            <a:fillRect/>
          </a:stretch>
        </p:blipFill>
        <p:spPr>
          <a:xfrm>
            <a:off x="1421033" y="2058387"/>
            <a:ext cx="196779" cy="196779"/>
          </a:xfrm>
          <a:prstGeom prst="rect">
            <a:avLst/>
          </a:prstGeom>
        </p:spPr>
      </p:pic>
      <p:pic>
        <p:nvPicPr>
          <p:cNvPr id="28" name="Imagen 27">
            <a:extLst>
              <a:ext uri="{FF2B5EF4-FFF2-40B4-BE49-F238E27FC236}">
                <a16:creationId xmlns:a16="http://schemas.microsoft.com/office/drawing/2014/main" id="{F0F3CDEE-AB33-1E40-B7B9-267075D6C0CC}"/>
              </a:ext>
            </a:extLst>
          </p:cNvPr>
          <p:cNvPicPr>
            <a:picLocks noChangeAspect="1"/>
          </p:cNvPicPr>
          <p:nvPr/>
        </p:nvPicPr>
        <p:blipFill>
          <a:blip r:embed="rId4"/>
          <a:stretch>
            <a:fillRect/>
          </a:stretch>
        </p:blipFill>
        <p:spPr>
          <a:xfrm>
            <a:off x="1411039" y="2531150"/>
            <a:ext cx="196779" cy="196779"/>
          </a:xfrm>
          <a:prstGeom prst="rect">
            <a:avLst/>
          </a:prstGeom>
        </p:spPr>
      </p:pic>
      <p:pic>
        <p:nvPicPr>
          <p:cNvPr id="29" name="Imagen 28">
            <a:extLst>
              <a:ext uri="{FF2B5EF4-FFF2-40B4-BE49-F238E27FC236}">
                <a16:creationId xmlns:a16="http://schemas.microsoft.com/office/drawing/2014/main" id="{9C5F1424-7743-DA42-BB3E-6C229628E561}"/>
              </a:ext>
            </a:extLst>
          </p:cNvPr>
          <p:cNvPicPr>
            <a:picLocks noChangeAspect="1"/>
          </p:cNvPicPr>
          <p:nvPr/>
        </p:nvPicPr>
        <p:blipFill>
          <a:blip r:embed="rId4"/>
          <a:stretch>
            <a:fillRect/>
          </a:stretch>
        </p:blipFill>
        <p:spPr>
          <a:xfrm>
            <a:off x="1401381" y="2969522"/>
            <a:ext cx="196779" cy="196779"/>
          </a:xfrm>
          <a:prstGeom prst="rect">
            <a:avLst/>
          </a:prstGeom>
        </p:spPr>
      </p:pic>
      <p:pic>
        <p:nvPicPr>
          <p:cNvPr id="30" name="Imagen 29">
            <a:extLst>
              <a:ext uri="{FF2B5EF4-FFF2-40B4-BE49-F238E27FC236}">
                <a16:creationId xmlns:a16="http://schemas.microsoft.com/office/drawing/2014/main" id="{D1265782-6B05-8547-9263-6B2D3C77946C}"/>
              </a:ext>
            </a:extLst>
          </p:cNvPr>
          <p:cNvPicPr>
            <a:picLocks noChangeAspect="1"/>
          </p:cNvPicPr>
          <p:nvPr/>
        </p:nvPicPr>
        <p:blipFill>
          <a:blip r:embed="rId4"/>
          <a:stretch>
            <a:fillRect/>
          </a:stretch>
        </p:blipFill>
        <p:spPr>
          <a:xfrm>
            <a:off x="1408258" y="3409536"/>
            <a:ext cx="196779" cy="196779"/>
          </a:xfrm>
          <a:prstGeom prst="rect">
            <a:avLst/>
          </a:prstGeom>
        </p:spPr>
      </p:pic>
      <p:pic>
        <p:nvPicPr>
          <p:cNvPr id="31" name="Imagen 30">
            <a:extLst>
              <a:ext uri="{FF2B5EF4-FFF2-40B4-BE49-F238E27FC236}">
                <a16:creationId xmlns:a16="http://schemas.microsoft.com/office/drawing/2014/main" id="{A98D1C63-0267-C145-A005-2C163AB87D2C}"/>
              </a:ext>
            </a:extLst>
          </p:cNvPr>
          <p:cNvPicPr>
            <a:picLocks noChangeAspect="1"/>
          </p:cNvPicPr>
          <p:nvPr/>
        </p:nvPicPr>
        <p:blipFill>
          <a:blip r:embed="rId4"/>
          <a:stretch>
            <a:fillRect/>
          </a:stretch>
        </p:blipFill>
        <p:spPr>
          <a:xfrm>
            <a:off x="1431024" y="3847908"/>
            <a:ext cx="196779" cy="196779"/>
          </a:xfrm>
          <a:prstGeom prst="rect">
            <a:avLst/>
          </a:prstGeom>
        </p:spPr>
      </p:pic>
      <p:pic>
        <p:nvPicPr>
          <p:cNvPr id="2" name="Imagen 1"/>
          <p:cNvPicPr>
            <a:picLocks noChangeAspect="1"/>
          </p:cNvPicPr>
          <p:nvPr/>
        </p:nvPicPr>
        <p:blipFill>
          <a:blip r:embed="rId5"/>
          <a:stretch>
            <a:fillRect/>
          </a:stretch>
        </p:blipFill>
        <p:spPr>
          <a:xfrm>
            <a:off x="8484074" y="4522392"/>
            <a:ext cx="597460" cy="597460"/>
          </a:xfrm>
          <a:prstGeom prst="rect">
            <a:avLst/>
          </a:prstGeom>
        </p:spPr>
      </p:pic>
    </p:spTree>
    <p:extLst>
      <p:ext uri="{BB962C8B-B14F-4D97-AF65-F5344CB8AC3E}">
        <p14:creationId xmlns:p14="http://schemas.microsoft.com/office/powerpoint/2010/main" val="35859326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Imagen 27">
            <a:extLst>
              <a:ext uri="{FF2B5EF4-FFF2-40B4-BE49-F238E27FC236}">
                <a16:creationId xmlns:a16="http://schemas.microsoft.com/office/drawing/2014/main" id="{8B4DF98F-E6F0-B14A-B5E9-2960B58E690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24261" y="3073912"/>
            <a:ext cx="1267881" cy="1267881"/>
          </a:xfrm>
          <a:prstGeom prst="rect">
            <a:avLst/>
          </a:prstGeom>
        </p:spPr>
      </p:pic>
      <p:sp>
        <p:nvSpPr>
          <p:cNvPr id="9" name="Marcador de pie de página 3">
            <a:extLst>
              <a:ext uri="{FF2B5EF4-FFF2-40B4-BE49-F238E27FC236}">
                <a16:creationId xmlns:a16="http://schemas.microsoft.com/office/drawing/2014/main" id="{7AD45FE7-7C56-F247-9085-C44639014608}"/>
              </a:ext>
            </a:extLst>
          </p:cNvPr>
          <p:cNvSpPr txBox="1">
            <a:spLocks/>
          </p:cNvSpPr>
          <p:nvPr/>
        </p:nvSpPr>
        <p:spPr>
          <a:xfrm>
            <a:off x="5919234" y="4869656"/>
            <a:ext cx="3086100" cy="273844"/>
          </a:xfrm>
          <a:prstGeom prst="rect">
            <a:avLst/>
          </a:prstGeom>
        </p:spPr>
        <p:txBody>
          <a:bodyPr vert="horz" lIns="91440" tIns="45720" rIns="91440" bIns="45720" rtlCol="0" anchor="ctr"/>
          <a:lstStyle>
            <a:defPPr>
              <a:defRPr lang="es-ES"/>
            </a:defPPr>
            <a:lvl1pPr marL="0" algn="r" defTabSz="685800" rtl="0" eaLnBrk="1" latinLnBrk="0" hangingPunct="1">
              <a:defRPr sz="1200" b="1" kern="1200">
                <a:solidFill>
                  <a:schemeClr val="bg1"/>
                </a:solidFill>
                <a:latin typeface="Arial" panose="020B0604020202020204" pitchFamily="34" charset="0"/>
                <a:ea typeface="+mn-ea"/>
                <a:cs typeface="Arial" panose="020B0604020202020204" pitchFamily="34"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endParaRPr lang="es-ES" sz="900" b="0" dirty="0">
              <a:solidFill>
                <a:schemeClr val="tx1"/>
              </a:solidFill>
            </a:endParaRPr>
          </a:p>
        </p:txBody>
      </p:sp>
      <p:sp>
        <p:nvSpPr>
          <p:cNvPr id="21" name="CuadroTexto 20">
            <a:extLst>
              <a:ext uri="{FF2B5EF4-FFF2-40B4-BE49-F238E27FC236}">
                <a16:creationId xmlns:a16="http://schemas.microsoft.com/office/drawing/2014/main" id="{8C6AE3B0-12BC-A241-9A23-AB13F7ADE3EC}"/>
              </a:ext>
            </a:extLst>
          </p:cNvPr>
          <p:cNvSpPr txBox="1"/>
          <p:nvPr/>
        </p:nvSpPr>
        <p:spPr>
          <a:xfrm>
            <a:off x="2248381" y="1816082"/>
            <a:ext cx="3795328" cy="526491"/>
          </a:xfrm>
          <a:prstGeom prst="rect">
            <a:avLst/>
          </a:prstGeom>
          <a:noFill/>
        </p:spPr>
        <p:txBody>
          <a:bodyPr wrap="square" rtlCol="0">
            <a:spAutoFit/>
          </a:bodyPr>
          <a:lstStyle/>
          <a:p>
            <a:pPr>
              <a:lnSpc>
                <a:spcPts val="3340"/>
              </a:lnSpc>
            </a:pPr>
            <a:r>
              <a:rPr lang="eu-ES" sz="4000" b="1">
                <a:latin typeface="Arial" panose="020B0604020202020204" pitchFamily="34" charset="0"/>
                <a:cs typeface="Arial" panose="020B0604020202020204" pitchFamily="34" charset="0"/>
              </a:rPr>
              <a:t>Ondo ibili!</a:t>
            </a:r>
          </a:p>
        </p:txBody>
      </p:sp>
      <p:pic>
        <p:nvPicPr>
          <p:cNvPr id="3" name="Imagen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00250" y="0"/>
            <a:ext cx="5143500" cy="5143500"/>
          </a:xfrm>
          <a:prstGeom prst="rect">
            <a:avLst/>
          </a:prstGeom>
        </p:spPr>
      </p:pic>
    </p:spTree>
    <p:extLst>
      <p:ext uri="{BB962C8B-B14F-4D97-AF65-F5344CB8AC3E}">
        <p14:creationId xmlns:p14="http://schemas.microsoft.com/office/powerpoint/2010/main" val="21310387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8">
            <a:extLst>
              <a:ext uri="{FF2B5EF4-FFF2-40B4-BE49-F238E27FC236}">
                <a16:creationId xmlns:a16="http://schemas.microsoft.com/office/drawing/2014/main" id="{0CCAAD1A-055C-9848-8991-9DD027296CA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4495" y="2531163"/>
            <a:ext cx="2530840" cy="1678057"/>
          </a:xfrm>
          <a:prstGeom prst="rect">
            <a:avLst/>
          </a:prstGeom>
        </p:spPr>
      </p:pic>
      <p:sp>
        <p:nvSpPr>
          <p:cNvPr id="15" name="CuadroTexto 14">
            <a:extLst>
              <a:ext uri="{FF2B5EF4-FFF2-40B4-BE49-F238E27FC236}">
                <a16:creationId xmlns:a16="http://schemas.microsoft.com/office/drawing/2014/main" id="{FBC0CA22-F01D-674D-93F4-707D7E2BD535}"/>
              </a:ext>
            </a:extLst>
          </p:cNvPr>
          <p:cNvSpPr txBox="1"/>
          <p:nvPr/>
        </p:nvSpPr>
        <p:spPr>
          <a:xfrm>
            <a:off x="659246" y="1714424"/>
            <a:ext cx="3648725" cy="1361911"/>
          </a:xfrm>
          <a:prstGeom prst="rect">
            <a:avLst/>
          </a:prstGeom>
          <a:noFill/>
        </p:spPr>
        <p:txBody>
          <a:bodyPr wrap="square" rtlCol="0">
            <a:spAutoFit/>
          </a:bodyPr>
          <a:lstStyle/>
          <a:p>
            <a:pPr>
              <a:lnSpc>
                <a:spcPts val="3340"/>
              </a:lnSpc>
            </a:pPr>
            <a:r>
              <a:rPr lang="eu-ES" sz="3200" b="1" dirty="0">
                <a:latin typeface="Arial" panose="020B0604020202020204" pitchFamily="34" charset="0"/>
                <a:cs typeface="Arial" panose="020B0604020202020204" pitchFamily="34" charset="0"/>
              </a:rPr>
              <a:t>KANPAINAREN </a:t>
            </a:r>
            <a:br>
              <a:rPr lang="eu-ES" sz="3200" b="1" dirty="0">
                <a:latin typeface="Arial" panose="020B0604020202020204" pitchFamily="34" charset="0"/>
                <a:cs typeface="Arial" panose="020B0604020202020204" pitchFamily="34" charset="0"/>
              </a:rPr>
            </a:br>
            <a:r>
              <a:rPr lang="eu-ES" sz="3200" b="1" dirty="0">
                <a:latin typeface="Arial" panose="020B0604020202020204" pitchFamily="34" charset="0"/>
                <a:cs typeface="Arial" panose="020B0604020202020204" pitchFamily="34" charset="0"/>
              </a:rPr>
              <a:t>HELBURUAK</a:t>
            </a:r>
          </a:p>
        </p:txBody>
      </p:sp>
      <p:sp>
        <p:nvSpPr>
          <p:cNvPr id="19" name="CuadroTexto 18">
            <a:extLst>
              <a:ext uri="{FF2B5EF4-FFF2-40B4-BE49-F238E27FC236}">
                <a16:creationId xmlns:a16="http://schemas.microsoft.com/office/drawing/2014/main" id="{08D6EA07-D5C3-E24B-A69C-47C173569DB8}"/>
              </a:ext>
            </a:extLst>
          </p:cNvPr>
          <p:cNvSpPr txBox="1"/>
          <p:nvPr/>
        </p:nvSpPr>
        <p:spPr>
          <a:xfrm>
            <a:off x="3432137" y="492544"/>
            <a:ext cx="5252893" cy="3785652"/>
          </a:xfrm>
          <a:prstGeom prst="rect">
            <a:avLst/>
          </a:prstGeom>
          <a:noFill/>
        </p:spPr>
        <p:txBody>
          <a:bodyPr wrap="square" rtlCol="0">
            <a:spAutoFit/>
          </a:bodyPr>
          <a:lstStyle/>
          <a:p>
            <a:r>
              <a:rPr lang="eu-ES" sz="1200" b="1" dirty="0">
                <a:solidFill>
                  <a:srgbClr val="CF112D"/>
                </a:solidFill>
                <a:latin typeface="Arial" panose="020B0604020202020204" pitchFamily="34" charset="0"/>
                <a:cs typeface="Arial" panose="020B0604020202020204" pitchFamily="34" charset="0"/>
              </a:rPr>
              <a:t>BESTEAK ETA GU SENTSIBILIZATZEA</a:t>
            </a:r>
            <a:r>
              <a:rPr lang="eu-ES" sz="1200" dirty="0">
                <a:solidFill>
                  <a:schemeClr val="tx1">
                    <a:lumMod val="85000"/>
                    <a:lumOff val="15000"/>
                  </a:schemeClr>
                </a:solidFill>
                <a:latin typeface="Arial" panose="020B0604020202020204" pitchFamily="34" charset="0"/>
                <a:cs typeface="Arial" panose="020B0604020202020204" pitchFamily="34" charset="0"/>
              </a:rPr>
              <a:t>, gizartea oro har, administrazioak, hedabideak, profesionalak, boluntarioak, komunitate kristaua eta abar... etxegabeen errealitateaz. Har dezagun duintasunari eta giza eskubideei erreparatzen dien begirada, errazago ulertzeko eta hurbiltzeko pertsona hauen errealitatera.</a:t>
            </a:r>
          </a:p>
          <a:p>
            <a:endParaRPr lang="es-ES" sz="1200" dirty="0">
              <a:solidFill>
                <a:schemeClr val="tx1">
                  <a:lumMod val="85000"/>
                  <a:lumOff val="15000"/>
                </a:schemeClr>
              </a:solidFill>
              <a:latin typeface="Arial" panose="020B0604020202020204" pitchFamily="34" charset="0"/>
              <a:cs typeface="Arial" panose="020B0604020202020204" pitchFamily="34" charset="0"/>
            </a:endParaRPr>
          </a:p>
          <a:p>
            <a:r>
              <a:rPr lang="eu-ES" sz="1200" b="1" dirty="0">
                <a:solidFill>
                  <a:srgbClr val="CF112D"/>
                </a:solidFill>
                <a:latin typeface="Arial" panose="020B0604020202020204" pitchFamily="34" charset="0"/>
                <a:cs typeface="Arial" panose="020B0604020202020204" pitchFamily="34" charset="0"/>
              </a:rPr>
              <a:t>SALATZEA</a:t>
            </a:r>
            <a:r>
              <a:rPr lang="eu-ES" sz="1200" dirty="0">
                <a:solidFill>
                  <a:schemeClr val="tx1">
                    <a:lumMod val="85000"/>
                    <a:lumOff val="15000"/>
                  </a:schemeClr>
                </a:solidFill>
                <a:latin typeface="Arial" panose="020B0604020202020204" pitchFamily="34" charset="0"/>
                <a:cs typeface="Arial" panose="020B0604020202020204" pitchFamily="34" charset="0"/>
              </a:rPr>
              <a:t> eta zalantzan jartzea baztertzen eta kanporatzen duen egungo eredu sozioekonomikoa eta lurralde eta herri guztietan izaten diren gertakari zehatz batzuk, egoera ahulean eta baztertuta dauden pertsonengan baitute eraginik handiena: etxegabeengan.</a:t>
            </a:r>
          </a:p>
          <a:p>
            <a:endParaRPr lang="es-ES" sz="1200" dirty="0">
              <a:solidFill>
                <a:schemeClr val="tx1">
                  <a:lumMod val="85000"/>
                  <a:lumOff val="15000"/>
                </a:schemeClr>
              </a:solidFill>
              <a:latin typeface="Arial" panose="020B0604020202020204" pitchFamily="34" charset="0"/>
              <a:cs typeface="Arial" panose="020B0604020202020204" pitchFamily="34" charset="0"/>
            </a:endParaRPr>
          </a:p>
          <a:p>
            <a:r>
              <a:rPr lang="eu-ES" sz="1200" b="1" dirty="0">
                <a:solidFill>
                  <a:srgbClr val="CF112D"/>
                </a:solidFill>
                <a:latin typeface="Arial" panose="020B0604020202020204" pitchFamily="34" charset="0"/>
                <a:cs typeface="Arial" panose="020B0604020202020204" pitchFamily="34" charset="0"/>
              </a:rPr>
              <a:t>TRESNAK EMATEA SUSTATZEKO-SENTSIBILIZATZEKO, SALATZEKO eta ERAGINA IZATEKO</a:t>
            </a:r>
            <a:r>
              <a:rPr lang="eu-ES" sz="1200" dirty="0">
                <a:solidFill>
                  <a:schemeClr val="tx1">
                    <a:lumMod val="85000"/>
                    <a:lumOff val="15000"/>
                  </a:schemeClr>
                </a:solidFill>
                <a:latin typeface="Arial" panose="020B0604020202020204" pitchFamily="34" charset="0"/>
                <a:cs typeface="Arial" panose="020B0604020202020204" pitchFamily="34" charset="0"/>
              </a:rPr>
              <a:t>, ikastetxe, talde, parrokia, komunitate, elkarte, sare eta abarretan, etxegabeen errealitatea sakonago ezagutu ahal izateko. Kanpaina ernamuina eta hazia izan daiteke gizartean eragiteko eta eragin politikoa izateko administrazioetan. </a:t>
            </a:r>
          </a:p>
          <a:p>
            <a:endParaRPr lang="es-ES" sz="1200" b="1" dirty="0">
              <a:solidFill>
                <a:schemeClr val="tx1">
                  <a:lumMod val="85000"/>
                  <a:lumOff val="15000"/>
                </a:schemeClr>
              </a:solidFill>
              <a:latin typeface="Arial" panose="020B0604020202020204" pitchFamily="34" charset="0"/>
              <a:cs typeface="Arial" panose="020B0604020202020204" pitchFamily="34" charset="0"/>
            </a:endParaRPr>
          </a:p>
          <a:p>
            <a:r>
              <a:rPr lang="eu-ES" sz="1200" b="1" dirty="0">
                <a:solidFill>
                  <a:srgbClr val="CF112D"/>
                </a:solidFill>
                <a:latin typeface="Arial" panose="020B0604020202020204" pitchFamily="34" charset="0"/>
                <a:cs typeface="Arial" panose="020B0604020202020204" pitchFamily="34" charset="0"/>
              </a:rPr>
              <a:t>EKINTZARAKO DEIA</a:t>
            </a:r>
            <a:r>
              <a:rPr lang="eu-ES" sz="1200" dirty="0">
                <a:solidFill>
                  <a:schemeClr val="tx1">
                    <a:lumMod val="85000"/>
                    <a:lumOff val="15000"/>
                  </a:schemeClr>
                </a:solidFill>
                <a:latin typeface="Arial" panose="020B0604020202020204" pitchFamily="34" charset="0"/>
                <a:cs typeface="Arial" panose="020B0604020202020204" pitchFamily="34" charset="0"/>
              </a:rPr>
              <a:t>. Herritarren erantzuna lortzea </a:t>
            </a:r>
            <a:r>
              <a:rPr lang="eu-ES" sz="1200" dirty="0" err="1">
                <a:solidFill>
                  <a:schemeClr val="tx1">
                    <a:lumMod val="85000"/>
                    <a:lumOff val="15000"/>
                  </a:schemeClr>
                </a:solidFill>
                <a:latin typeface="Arial" panose="020B0604020202020204" pitchFamily="34" charset="0"/>
                <a:cs typeface="Arial" panose="020B0604020202020204" pitchFamily="34" charset="0"/>
              </a:rPr>
              <a:t>enpatiaren</a:t>
            </a:r>
            <a:r>
              <a:rPr lang="eu-ES" sz="1200" dirty="0">
                <a:solidFill>
                  <a:schemeClr val="tx1">
                    <a:lumMod val="85000"/>
                    <a:lumOff val="15000"/>
                  </a:schemeClr>
                </a:solidFill>
                <a:latin typeface="Arial" panose="020B0604020202020204" pitchFamily="34" charset="0"/>
                <a:cs typeface="Arial" panose="020B0604020202020204" pitchFamily="34" charset="0"/>
              </a:rPr>
              <a:t> eta mobilizazioaren bidez eta kanpainak proposatzen dituen ekintza guztietan parte hartuz </a:t>
            </a:r>
          </a:p>
        </p:txBody>
      </p:sp>
      <p:pic>
        <p:nvPicPr>
          <p:cNvPr id="21" name="Imagen 20">
            <a:extLst>
              <a:ext uri="{FF2B5EF4-FFF2-40B4-BE49-F238E27FC236}">
                <a16:creationId xmlns:a16="http://schemas.microsoft.com/office/drawing/2014/main" id="{215B9CC8-E532-0A4B-9716-CA05FC55406C}"/>
              </a:ext>
            </a:extLst>
          </p:cNvPr>
          <p:cNvPicPr>
            <a:picLocks noChangeAspect="1"/>
          </p:cNvPicPr>
          <p:nvPr/>
        </p:nvPicPr>
        <p:blipFill>
          <a:blip r:embed="rId3"/>
          <a:stretch>
            <a:fillRect/>
          </a:stretch>
        </p:blipFill>
        <p:spPr>
          <a:xfrm>
            <a:off x="458959" y="1845494"/>
            <a:ext cx="139700" cy="1181100"/>
          </a:xfrm>
          <a:prstGeom prst="rect">
            <a:avLst/>
          </a:prstGeom>
        </p:spPr>
      </p:pic>
      <p:cxnSp>
        <p:nvCxnSpPr>
          <p:cNvPr id="5" name="Conector recto 4">
            <a:extLst>
              <a:ext uri="{FF2B5EF4-FFF2-40B4-BE49-F238E27FC236}">
                <a16:creationId xmlns:a16="http://schemas.microsoft.com/office/drawing/2014/main" id="{D7E6DD97-0CA0-8B45-AFBE-2080D8F30866}"/>
              </a:ext>
            </a:extLst>
          </p:cNvPr>
          <p:cNvCxnSpPr/>
          <p:nvPr/>
        </p:nvCxnSpPr>
        <p:spPr>
          <a:xfrm>
            <a:off x="3305060" y="495759"/>
            <a:ext cx="0" cy="4461831"/>
          </a:xfrm>
          <a:prstGeom prst="line">
            <a:avLst/>
          </a:prstGeom>
          <a:ln w="19050">
            <a:solidFill>
              <a:srgbClr val="A0C3C7"/>
            </a:solidFill>
            <a:prstDash val="sysDash"/>
          </a:ln>
        </p:spPr>
        <p:style>
          <a:lnRef idx="1">
            <a:schemeClr val="accent1"/>
          </a:lnRef>
          <a:fillRef idx="0">
            <a:schemeClr val="accent1"/>
          </a:fillRef>
          <a:effectRef idx="0">
            <a:schemeClr val="accent1"/>
          </a:effectRef>
          <a:fontRef idx="minor">
            <a:schemeClr val="tx1"/>
          </a:fontRef>
        </p:style>
      </p:cxnSp>
      <p:pic>
        <p:nvPicPr>
          <p:cNvPr id="20" name="Imagen 19">
            <a:extLst>
              <a:ext uri="{FF2B5EF4-FFF2-40B4-BE49-F238E27FC236}">
                <a16:creationId xmlns:a16="http://schemas.microsoft.com/office/drawing/2014/main" id="{632FCCE0-A632-E14C-A564-527CCD96337A}"/>
              </a:ext>
            </a:extLst>
          </p:cNvPr>
          <p:cNvPicPr>
            <a:picLocks noChangeAspect="1"/>
          </p:cNvPicPr>
          <p:nvPr/>
        </p:nvPicPr>
        <p:blipFill>
          <a:blip r:embed="rId4"/>
          <a:stretch>
            <a:fillRect/>
          </a:stretch>
        </p:blipFill>
        <p:spPr>
          <a:xfrm>
            <a:off x="3152737" y="509064"/>
            <a:ext cx="279400" cy="279400"/>
          </a:xfrm>
          <a:prstGeom prst="rect">
            <a:avLst/>
          </a:prstGeom>
        </p:spPr>
      </p:pic>
      <p:pic>
        <p:nvPicPr>
          <p:cNvPr id="22" name="Imagen 21">
            <a:extLst>
              <a:ext uri="{FF2B5EF4-FFF2-40B4-BE49-F238E27FC236}">
                <a16:creationId xmlns:a16="http://schemas.microsoft.com/office/drawing/2014/main" id="{42972E30-B73C-3D40-B7F1-19A68C547F46}"/>
              </a:ext>
            </a:extLst>
          </p:cNvPr>
          <p:cNvPicPr>
            <a:picLocks noChangeAspect="1"/>
          </p:cNvPicPr>
          <p:nvPr/>
        </p:nvPicPr>
        <p:blipFill>
          <a:blip r:embed="rId4"/>
          <a:stretch>
            <a:fillRect/>
          </a:stretch>
        </p:blipFill>
        <p:spPr>
          <a:xfrm>
            <a:off x="3152737" y="1789738"/>
            <a:ext cx="279400" cy="279400"/>
          </a:xfrm>
          <a:prstGeom prst="rect">
            <a:avLst/>
          </a:prstGeom>
        </p:spPr>
      </p:pic>
      <p:pic>
        <p:nvPicPr>
          <p:cNvPr id="23" name="Imagen 22">
            <a:extLst>
              <a:ext uri="{FF2B5EF4-FFF2-40B4-BE49-F238E27FC236}">
                <a16:creationId xmlns:a16="http://schemas.microsoft.com/office/drawing/2014/main" id="{60DEB291-CA47-D341-A8F3-C7D680AAD086}"/>
              </a:ext>
            </a:extLst>
          </p:cNvPr>
          <p:cNvPicPr>
            <a:picLocks noChangeAspect="1"/>
          </p:cNvPicPr>
          <p:nvPr/>
        </p:nvPicPr>
        <p:blipFill>
          <a:blip r:embed="rId4"/>
          <a:stretch>
            <a:fillRect/>
          </a:stretch>
        </p:blipFill>
        <p:spPr>
          <a:xfrm>
            <a:off x="3152737" y="2886894"/>
            <a:ext cx="279400" cy="279400"/>
          </a:xfrm>
          <a:prstGeom prst="rect">
            <a:avLst/>
          </a:prstGeom>
        </p:spPr>
      </p:pic>
      <p:pic>
        <p:nvPicPr>
          <p:cNvPr id="14" name="Imagen 13">
            <a:extLst>
              <a:ext uri="{FF2B5EF4-FFF2-40B4-BE49-F238E27FC236}">
                <a16:creationId xmlns:a16="http://schemas.microsoft.com/office/drawing/2014/main" id="{197E57B4-7581-BE4B-BEE3-276A5C11B4BF}"/>
              </a:ext>
            </a:extLst>
          </p:cNvPr>
          <p:cNvPicPr>
            <a:picLocks noChangeAspect="1"/>
          </p:cNvPicPr>
          <p:nvPr/>
        </p:nvPicPr>
        <p:blipFill>
          <a:blip r:embed="rId4"/>
          <a:stretch>
            <a:fillRect/>
          </a:stretch>
        </p:blipFill>
        <p:spPr>
          <a:xfrm>
            <a:off x="3152737" y="4334694"/>
            <a:ext cx="279400" cy="279400"/>
          </a:xfrm>
          <a:prstGeom prst="rect">
            <a:avLst/>
          </a:prstGeom>
        </p:spPr>
      </p:pic>
      <p:pic>
        <p:nvPicPr>
          <p:cNvPr id="2" name="Imagen 1"/>
          <p:cNvPicPr>
            <a:picLocks noChangeAspect="1"/>
          </p:cNvPicPr>
          <p:nvPr/>
        </p:nvPicPr>
        <p:blipFill>
          <a:blip r:embed="rId5"/>
          <a:stretch>
            <a:fillRect/>
          </a:stretch>
        </p:blipFill>
        <p:spPr>
          <a:xfrm>
            <a:off x="8477295" y="4482720"/>
            <a:ext cx="597460" cy="597460"/>
          </a:xfrm>
          <a:prstGeom prst="rect">
            <a:avLst/>
          </a:prstGeom>
        </p:spPr>
      </p:pic>
    </p:spTree>
    <p:extLst>
      <p:ext uri="{BB962C8B-B14F-4D97-AF65-F5344CB8AC3E}">
        <p14:creationId xmlns:p14="http://schemas.microsoft.com/office/powerpoint/2010/main" val="15654772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Marcador de pie de página 7">
            <a:extLst>
              <a:ext uri="{FF2B5EF4-FFF2-40B4-BE49-F238E27FC236}">
                <a16:creationId xmlns:a16="http://schemas.microsoft.com/office/drawing/2014/main" id="{B8B3733F-ACC3-FA43-8CE4-193D7B9BB00E}"/>
              </a:ext>
            </a:extLst>
          </p:cNvPr>
          <p:cNvSpPr>
            <a:spLocks noGrp="1"/>
          </p:cNvSpPr>
          <p:nvPr>
            <p:ph type="ftr" sz="quarter" idx="11"/>
          </p:nvPr>
        </p:nvSpPr>
        <p:spPr>
          <a:xfrm>
            <a:off x="5766834" y="4767263"/>
            <a:ext cx="3086100" cy="273844"/>
          </a:xfrm>
        </p:spPr>
        <p:txBody>
          <a:bodyPr/>
          <a:lstStyle/>
          <a:p>
            <a:r>
              <a:rPr lang="eu-ES"/>
              <a:t>2</a:t>
            </a:r>
          </a:p>
        </p:txBody>
      </p:sp>
      <p:sp>
        <p:nvSpPr>
          <p:cNvPr id="13" name="CuadroTexto 12">
            <a:extLst>
              <a:ext uri="{FF2B5EF4-FFF2-40B4-BE49-F238E27FC236}">
                <a16:creationId xmlns:a16="http://schemas.microsoft.com/office/drawing/2014/main" id="{5E6B7572-4D1C-2D41-8C37-4DAD9076C725}"/>
              </a:ext>
            </a:extLst>
          </p:cNvPr>
          <p:cNvSpPr txBox="1"/>
          <p:nvPr/>
        </p:nvSpPr>
        <p:spPr>
          <a:xfrm>
            <a:off x="4935015" y="490651"/>
            <a:ext cx="3648725" cy="1308692"/>
          </a:xfrm>
          <a:prstGeom prst="rect">
            <a:avLst/>
          </a:prstGeom>
          <a:noFill/>
        </p:spPr>
        <p:txBody>
          <a:bodyPr wrap="square" rtlCol="0">
            <a:spAutoFit/>
          </a:bodyPr>
          <a:lstStyle/>
          <a:p>
            <a:pPr>
              <a:lnSpc>
                <a:spcPts val="3340"/>
              </a:lnSpc>
            </a:pPr>
            <a:r>
              <a:rPr lang="eu-ES" sz="2000" b="1">
                <a:latin typeface="Arial" panose="020B0604020202020204" pitchFamily="34" charset="0"/>
                <a:cs typeface="Arial" panose="020B0604020202020204" pitchFamily="34" charset="0"/>
              </a:rPr>
              <a:t>2024an. </a:t>
            </a:r>
            <a:r>
              <a:rPr lang="eu-ES" sz="1800" b="1">
                <a:solidFill>
                  <a:srgbClr val="FF0000"/>
                </a:solidFill>
                <a:latin typeface="Arial" panose="020B0604020202020204" pitchFamily="34" charset="0"/>
                <a:cs typeface="Arial" panose="020B0604020202020204" pitchFamily="34" charset="0"/>
              </a:rPr>
              <a:t>PERTSONA</a:t>
            </a:r>
            <a:r>
              <a:rPr lang="eu-ES" sz="1800" b="1">
                <a:latin typeface="Arial" panose="020B0604020202020204" pitchFamily="34" charset="0"/>
                <a:cs typeface="Arial" panose="020B0604020202020204" pitchFamily="34" charset="0"/>
              </a:rPr>
              <a:t> NAIZ, </a:t>
            </a:r>
            <a:r>
              <a:rPr lang="eu-ES" sz="1800" b="1">
                <a:solidFill>
                  <a:srgbClr val="FF0000"/>
                </a:solidFill>
                <a:latin typeface="Arial" panose="020B0604020202020204" pitchFamily="34" charset="0"/>
                <a:cs typeface="Arial" panose="020B0604020202020204" pitchFamily="34" charset="0"/>
              </a:rPr>
              <a:t>ETXEGABEA </a:t>
            </a:r>
            <a:r>
              <a:rPr lang="eu-ES" sz="1800" b="1">
                <a:latin typeface="Arial" panose="020B0604020202020204" pitchFamily="34" charset="0"/>
                <a:cs typeface="Arial" panose="020B0604020202020204" pitchFamily="34" charset="0"/>
              </a:rPr>
              <a:t>NAIZ ETA </a:t>
            </a:r>
            <a:r>
              <a:rPr lang="eu-ES" sz="1800" b="1">
                <a:solidFill>
                  <a:srgbClr val="FF0000"/>
                </a:solidFill>
                <a:latin typeface="Arial" panose="020B0604020202020204" pitchFamily="34" charset="0"/>
                <a:cs typeface="Arial" panose="020B0604020202020204" pitchFamily="34" charset="0"/>
              </a:rPr>
              <a:t>KONTATU NAHI DIZUT</a:t>
            </a:r>
          </a:p>
        </p:txBody>
      </p:sp>
      <p:sp>
        <p:nvSpPr>
          <p:cNvPr id="14" name="CuadroTexto 13">
            <a:extLst>
              <a:ext uri="{FF2B5EF4-FFF2-40B4-BE49-F238E27FC236}">
                <a16:creationId xmlns:a16="http://schemas.microsoft.com/office/drawing/2014/main" id="{387F9742-2548-B649-948B-ECE1069E6710}"/>
              </a:ext>
            </a:extLst>
          </p:cNvPr>
          <p:cNvSpPr txBox="1"/>
          <p:nvPr/>
        </p:nvSpPr>
        <p:spPr>
          <a:xfrm>
            <a:off x="5013825" y="2049198"/>
            <a:ext cx="3541552" cy="2492990"/>
          </a:xfrm>
          <a:prstGeom prst="rect">
            <a:avLst/>
          </a:prstGeom>
          <a:noFill/>
        </p:spPr>
        <p:txBody>
          <a:bodyPr wrap="square" rtlCol="0">
            <a:spAutoFit/>
          </a:bodyPr>
          <a:lstStyle/>
          <a:p>
            <a:r>
              <a:rPr lang="eu-ES" sz="1200" b="1" dirty="0">
                <a:solidFill>
                  <a:schemeClr val="tx1">
                    <a:lumMod val="85000"/>
                    <a:lumOff val="15000"/>
                  </a:schemeClr>
                </a:solidFill>
                <a:latin typeface="Arial" panose="020B0604020202020204" pitchFamily="34" charset="0"/>
                <a:cs typeface="Arial" panose="020B0604020202020204" pitchFamily="34" charset="0"/>
              </a:rPr>
              <a:t>Zerk ekarri nauen honaino (MAKILA)</a:t>
            </a:r>
          </a:p>
          <a:p>
            <a:endParaRPr lang="es-ES" sz="1200" b="1" dirty="0">
              <a:solidFill>
                <a:schemeClr val="tx1">
                  <a:lumMod val="85000"/>
                  <a:lumOff val="15000"/>
                </a:schemeClr>
              </a:solidFill>
              <a:latin typeface="Arial" panose="020B0604020202020204" pitchFamily="34" charset="0"/>
              <a:cs typeface="Arial" panose="020B0604020202020204" pitchFamily="34" charset="0"/>
            </a:endParaRPr>
          </a:p>
          <a:p>
            <a:pPr algn="just"/>
            <a:r>
              <a:rPr lang="eu-ES" sz="1200" dirty="0">
                <a:solidFill>
                  <a:schemeClr val="tx1">
                    <a:lumMod val="85000"/>
                    <a:lumOff val="15000"/>
                  </a:schemeClr>
                </a:solidFill>
                <a:latin typeface="Arial" panose="020B0604020202020204" pitchFamily="34" charset="0"/>
                <a:cs typeface="Arial" panose="020B0604020202020204" pitchFamily="34" charset="0"/>
              </a:rPr>
              <a:t>Faktore </a:t>
            </a:r>
            <a:r>
              <a:rPr lang="eu-ES" sz="1200" b="1" dirty="0">
                <a:solidFill>
                  <a:schemeClr val="tx1">
                    <a:lumMod val="85000"/>
                    <a:lumOff val="15000"/>
                  </a:schemeClr>
                </a:solidFill>
                <a:latin typeface="Arial" panose="020B0604020202020204" pitchFamily="34" charset="0"/>
                <a:cs typeface="Arial" panose="020B0604020202020204" pitchFamily="34" charset="0"/>
              </a:rPr>
              <a:t>ekonomikoek</a:t>
            </a:r>
            <a:r>
              <a:rPr lang="eu-ES" sz="1200" dirty="0">
                <a:solidFill>
                  <a:schemeClr val="tx1">
                    <a:lumMod val="85000"/>
                    <a:lumOff val="15000"/>
                  </a:schemeClr>
                </a:solidFill>
                <a:latin typeface="Arial" panose="020B0604020202020204" pitchFamily="34" charset="0"/>
                <a:cs typeface="Arial" panose="020B0604020202020204" pitchFamily="34" charset="0"/>
              </a:rPr>
              <a:t> (langabeziak, etxebizitzen kostu handiak), </a:t>
            </a:r>
            <a:r>
              <a:rPr lang="eu-ES" sz="1200" b="1" dirty="0">
                <a:solidFill>
                  <a:schemeClr val="tx1">
                    <a:lumMod val="85000"/>
                    <a:lumOff val="15000"/>
                  </a:schemeClr>
                </a:solidFill>
                <a:latin typeface="Arial" panose="020B0604020202020204" pitchFamily="34" charset="0"/>
                <a:cs typeface="Arial" panose="020B0604020202020204" pitchFamily="34" charset="0"/>
              </a:rPr>
              <a:t>instituzionalek</a:t>
            </a:r>
            <a:r>
              <a:rPr lang="eu-ES" sz="1200" dirty="0">
                <a:solidFill>
                  <a:schemeClr val="tx1">
                    <a:lumMod val="85000"/>
                    <a:lumOff val="15000"/>
                  </a:schemeClr>
                </a:solidFill>
                <a:latin typeface="Arial" panose="020B0604020202020204" pitchFamily="34" charset="0"/>
                <a:cs typeface="Arial" panose="020B0604020202020204" pitchFamily="34" charset="0"/>
              </a:rPr>
              <a:t> (etxebizitza-politikarik ezak, burokraziak), </a:t>
            </a:r>
            <a:r>
              <a:rPr lang="eu-ES" sz="1200" b="1" dirty="0">
                <a:solidFill>
                  <a:schemeClr val="tx1">
                    <a:lumMod val="85000"/>
                    <a:lumOff val="15000"/>
                  </a:schemeClr>
                </a:solidFill>
                <a:latin typeface="Arial" panose="020B0604020202020204" pitchFamily="34" charset="0"/>
                <a:cs typeface="Arial" panose="020B0604020202020204" pitchFamily="34" charset="0"/>
              </a:rPr>
              <a:t>harremanetakoek</a:t>
            </a:r>
            <a:r>
              <a:rPr lang="eu-ES" sz="1200" dirty="0">
                <a:solidFill>
                  <a:schemeClr val="tx1">
                    <a:lumMod val="85000"/>
                    <a:lumOff val="15000"/>
                  </a:schemeClr>
                </a:solidFill>
                <a:latin typeface="Arial" panose="020B0604020202020204" pitchFamily="34" charset="0"/>
                <a:cs typeface="Arial" panose="020B0604020202020204" pitchFamily="34" charset="0"/>
              </a:rPr>
              <a:t> (bakartze sozialak, genero-indarkeriak) eta </a:t>
            </a:r>
            <a:r>
              <a:rPr lang="eu-ES" sz="1200" b="1" dirty="0">
                <a:solidFill>
                  <a:schemeClr val="tx1">
                    <a:lumMod val="85000"/>
                    <a:lumOff val="15000"/>
                  </a:schemeClr>
                </a:solidFill>
                <a:latin typeface="Arial" panose="020B0604020202020204" pitchFamily="34" charset="0"/>
                <a:cs typeface="Arial" panose="020B0604020202020204" pitchFamily="34" charset="0"/>
              </a:rPr>
              <a:t>pertsonalek</a:t>
            </a:r>
            <a:r>
              <a:rPr lang="eu-ES" sz="1200" dirty="0">
                <a:solidFill>
                  <a:schemeClr val="tx1">
                    <a:lumMod val="85000"/>
                    <a:lumOff val="15000"/>
                  </a:schemeClr>
                </a:solidFill>
                <a:latin typeface="Arial" panose="020B0604020202020204" pitchFamily="34" charset="0"/>
                <a:cs typeface="Arial" panose="020B0604020202020204" pitchFamily="34" charset="0"/>
              </a:rPr>
              <a:t> (</a:t>
            </a:r>
            <a:r>
              <a:rPr lang="eu-ES" sz="1200" dirty="0" err="1">
                <a:solidFill>
                  <a:schemeClr val="tx1">
                    <a:lumMod val="85000"/>
                    <a:lumOff val="15000"/>
                  </a:schemeClr>
                </a:solidFill>
                <a:latin typeface="Arial" panose="020B0604020202020204" pitchFamily="34" charset="0"/>
                <a:cs typeface="Arial" panose="020B0604020202020204" pitchFamily="34" charset="0"/>
              </a:rPr>
              <a:t>desgaitasunak</a:t>
            </a:r>
            <a:r>
              <a:rPr lang="eu-ES" sz="1200" dirty="0">
                <a:solidFill>
                  <a:schemeClr val="tx1">
                    <a:lumMod val="85000"/>
                    <a:lumOff val="15000"/>
                  </a:schemeClr>
                </a:solidFill>
                <a:latin typeface="Arial" panose="020B0604020202020204" pitchFamily="34" charset="0"/>
                <a:cs typeface="Arial" panose="020B0604020202020204" pitchFamily="34" charset="0"/>
              </a:rPr>
              <a:t>, osasun mentaleko arazoek, menpekotasunak) eragiten dute </a:t>
            </a:r>
            <a:r>
              <a:rPr lang="eu-ES" sz="1200" dirty="0" err="1">
                <a:solidFill>
                  <a:schemeClr val="tx1">
                    <a:lumMod val="85000"/>
                    <a:lumOff val="15000"/>
                  </a:schemeClr>
                </a:solidFill>
                <a:latin typeface="Arial" panose="020B0604020202020204" pitchFamily="34" charset="0"/>
                <a:cs typeface="Arial" panose="020B0604020202020204" pitchFamily="34" charset="0"/>
              </a:rPr>
              <a:t>etxegabetasuna</a:t>
            </a:r>
            <a:r>
              <a:rPr lang="eu-ES" sz="1200" dirty="0">
                <a:solidFill>
                  <a:schemeClr val="tx1">
                    <a:lumMod val="85000"/>
                    <a:lumOff val="15000"/>
                  </a:schemeClr>
                </a:solidFill>
                <a:latin typeface="Arial" panose="020B0604020202020204" pitchFamily="34" charset="0"/>
                <a:cs typeface="Arial" panose="020B0604020202020204" pitchFamily="34" charset="0"/>
              </a:rPr>
              <a:t>. </a:t>
            </a:r>
          </a:p>
          <a:p>
            <a:pPr algn="just"/>
            <a:endParaRPr lang="es-ES" sz="1200" dirty="0">
              <a:solidFill>
                <a:schemeClr val="tx1">
                  <a:lumMod val="85000"/>
                  <a:lumOff val="15000"/>
                </a:schemeClr>
              </a:solidFill>
              <a:latin typeface="Arial" panose="020B0604020202020204" pitchFamily="34" charset="0"/>
              <a:cs typeface="Arial" panose="020B0604020202020204" pitchFamily="34" charset="0"/>
            </a:endParaRPr>
          </a:p>
          <a:p>
            <a:pPr algn="just"/>
            <a:r>
              <a:rPr lang="eu-ES" sz="1200" dirty="0">
                <a:solidFill>
                  <a:schemeClr val="tx1">
                    <a:lumMod val="85000"/>
                    <a:lumOff val="15000"/>
                  </a:schemeClr>
                </a:solidFill>
                <a:latin typeface="Arial" panose="020B0604020202020204" pitchFamily="34" charset="0"/>
                <a:cs typeface="Arial" panose="020B0604020202020204" pitchFamily="34" charset="0"/>
              </a:rPr>
              <a:t>Funtsezkoa da arrazoi horiek ulertzea estrategia eraginkorrak garatzeko eta arazoari sustraietatik helduko dioten irtenbide iraunkorrak eskaintzeko.</a:t>
            </a:r>
          </a:p>
        </p:txBody>
      </p:sp>
      <p:pic>
        <p:nvPicPr>
          <p:cNvPr id="15" name="Imagen 14">
            <a:extLst>
              <a:ext uri="{FF2B5EF4-FFF2-40B4-BE49-F238E27FC236}">
                <a16:creationId xmlns:a16="http://schemas.microsoft.com/office/drawing/2014/main" id="{990EE3FD-173A-1E49-8509-8FDF40B2A3EF}"/>
              </a:ext>
            </a:extLst>
          </p:cNvPr>
          <p:cNvPicPr>
            <a:picLocks noChangeAspect="1"/>
          </p:cNvPicPr>
          <p:nvPr/>
        </p:nvPicPr>
        <p:blipFill>
          <a:blip r:embed="rId2"/>
          <a:stretch>
            <a:fillRect/>
          </a:stretch>
        </p:blipFill>
        <p:spPr>
          <a:xfrm>
            <a:off x="4734425" y="2049198"/>
            <a:ext cx="279400" cy="279400"/>
          </a:xfrm>
          <a:prstGeom prst="rect">
            <a:avLst/>
          </a:prstGeom>
        </p:spPr>
      </p:pic>
      <p:pic>
        <p:nvPicPr>
          <p:cNvPr id="16" name="Imagen 15">
            <a:extLst>
              <a:ext uri="{FF2B5EF4-FFF2-40B4-BE49-F238E27FC236}">
                <a16:creationId xmlns:a16="http://schemas.microsoft.com/office/drawing/2014/main" id="{17498814-4BC2-7D4F-9311-57736C5E47C0}"/>
              </a:ext>
            </a:extLst>
          </p:cNvPr>
          <p:cNvPicPr>
            <a:picLocks noChangeAspect="1"/>
          </p:cNvPicPr>
          <p:nvPr/>
        </p:nvPicPr>
        <p:blipFill>
          <a:blip r:embed="rId3"/>
          <a:stretch>
            <a:fillRect/>
          </a:stretch>
        </p:blipFill>
        <p:spPr>
          <a:xfrm>
            <a:off x="4729219" y="572145"/>
            <a:ext cx="139700" cy="1181100"/>
          </a:xfrm>
          <a:prstGeom prst="rect">
            <a:avLst/>
          </a:prstGeom>
        </p:spPr>
      </p:pic>
      <p:sp>
        <p:nvSpPr>
          <p:cNvPr id="10" name="Marcador de pie de página 3">
            <a:extLst>
              <a:ext uri="{FF2B5EF4-FFF2-40B4-BE49-F238E27FC236}">
                <a16:creationId xmlns:a16="http://schemas.microsoft.com/office/drawing/2014/main" id="{7F8AD880-9D9E-EB40-9BA0-FFF8A46C8CA7}"/>
              </a:ext>
            </a:extLst>
          </p:cNvPr>
          <p:cNvSpPr txBox="1">
            <a:spLocks/>
          </p:cNvSpPr>
          <p:nvPr/>
        </p:nvSpPr>
        <p:spPr>
          <a:xfrm>
            <a:off x="5912367" y="4869656"/>
            <a:ext cx="3086100" cy="273844"/>
          </a:xfrm>
          <a:prstGeom prst="rect">
            <a:avLst/>
          </a:prstGeom>
        </p:spPr>
        <p:txBody>
          <a:bodyPr vert="horz" lIns="91440" tIns="45720" rIns="91440" bIns="45720" rtlCol="0" anchor="ctr"/>
          <a:lstStyle>
            <a:defPPr>
              <a:defRPr lang="es-ES"/>
            </a:defPPr>
            <a:lvl1pPr marL="0" algn="r" defTabSz="685800" rtl="0" eaLnBrk="1" latinLnBrk="0" hangingPunct="1">
              <a:defRPr sz="1200" b="1" kern="1200">
                <a:solidFill>
                  <a:schemeClr val="bg1"/>
                </a:solidFill>
                <a:latin typeface="Arial" panose="020B0604020202020204" pitchFamily="34" charset="0"/>
                <a:ea typeface="+mn-ea"/>
                <a:cs typeface="Arial" panose="020B0604020202020204" pitchFamily="34"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endParaRPr lang="es-ES" sz="900" b="0" dirty="0">
              <a:solidFill>
                <a:schemeClr val="tx1"/>
              </a:solidFill>
            </a:endParaRPr>
          </a:p>
        </p:txBody>
      </p:sp>
      <p:pic>
        <p:nvPicPr>
          <p:cNvPr id="8" name="Imagen 7"/>
          <p:cNvPicPr>
            <a:picLocks noChangeAspect="1"/>
          </p:cNvPicPr>
          <p:nvPr/>
        </p:nvPicPr>
        <p:blipFill>
          <a:blip r:embed="rId4"/>
          <a:stretch>
            <a:fillRect/>
          </a:stretch>
        </p:blipFill>
        <p:spPr>
          <a:xfrm>
            <a:off x="8519480" y="4519730"/>
            <a:ext cx="597460" cy="597460"/>
          </a:xfrm>
          <a:prstGeom prst="rect">
            <a:avLst/>
          </a:prstGeom>
        </p:spPr>
      </p:pic>
      <p:pic>
        <p:nvPicPr>
          <p:cNvPr id="4" name="Imagen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62197" y="0"/>
            <a:ext cx="2888273" cy="5143500"/>
          </a:xfrm>
          <a:prstGeom prst="rect">
            <a:avLst/>
          </a:prstGeom>
        </p:spPr>
      </p:pic>
    </p:spTree>
    <p:extLst>
      <p:ext uri="{BB962C8B-B14F-4D97-AF65-F5344CB8AC3E}">
        <p14:creationId xmlns:p14="http://schemas.microsoft.com/office/powerpoint/2010/main" val="21595562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Marcador de pie de página 7">
            <a:extLst>
              <a:ext uri="{FF2B5EF4-FFF2-40B4-BE49-F238E27FC236}">
                <a16:creationId xmlns:a16="http://schemas.microsoft.com/office/drawing/2014/main" id="{B8B3733F-ACC3-FA43-8CE4-193D7B9BB00E}"/>
              </a:ext>
            </a:extLst>
          </p:cNvPr>
          <p:cNvSpPr>
            <a:spLocks noGrp="1"/>
          </p:cNvSpPr>
          <p:nvPr>
            <p:ph type="ftr" sz="quarter" idx="11"/>
          </p:nvPr>
        </p:nvSpPr>
        <p:spPr>
          <a:xfrm>
            <a:off x="5766834" y="4767263"/>
            <a:ext cx="3086100" cy="273844"/>
          </a:xfrm>
        </p:spPr>
        <p:txBody>
          <a:bodyPr/>
          <a:lstStyle/>
          <a:p>
            <a:r>
              <a:rPr lang="eu-ES"/>
              <a:t>2</a:t>
            </a:r>
          </a:p>
        </p:txBody>
      </p:sp>
      <p:sp>
        <p:nvSpPr>
          <p:cNvPr id="13" name="CuadroTexto 12">
            <a:extLst>
              <a:ext uri="{FF2B5EF4-FFF2-40B4-BE49-F238E27FC236}">
                <a16:creationId xmlns:a16="http://schemas.microsoft.com/office/drawing/2014/main" id="{5E6B7572-4D1C-2D41-8C37-4DAD9076C725}"/>
              </a:ext>
            </a:extLst>
          </p:cNvPr>
          <p:cNvSpPr txBox="1"/>
          <p:nvPr/>
        </p:nvSpPr>
        <p:spPr>
          <a:xfrm>
            <a:off x="4935015" y="490651"/>
            <a:ext cx="3648725" cy="1308692"/>
          </a:xfrm>
          <a:prstGeom prst="rect">
            <a:avLst/>
          </a:prstGeom>
          <a:noFill/>
        </p:spPr>
        <p:txBody>
          <a:bodyPr wrap="square" rtlCol="0">
            <a:spAutoFit/>
          </a:bodyPr>
          <a:lstStyle/>
          <a:p>
            <a:pPr>
              <a:lnSpc>
                <a:spcPts val="3340"/>
              </a:lnSpc>
            </a:pPr>
            <a:r>
              <a:rPr lang="eu-ES" sz="2000" b="1">
                <a:latin typeface="Arial" panose="020B0604020202020204" pitchFamily="34" charset="0"/>
                <a:cs typeface="Arial" panose="020B0604020202020204" pitchFamily="34" charset="0"/>
              </a:rPr>
              <a:t>2024an. </a:t>
            </a:r>
            <a:r>
              <a:rPr lang="eu-ES" sz="1800" b="1">
                <a:solidFill>
                  <a:srgbClr val="FF0000"/>
                </a:solidFill>
                <a:latin typeface="Arial" panose="020B0604020202020204" pitchFamily="34" charset="0"/>
                <a:cs typeface="Arial" panose="020B0604020202020204" pitchFamily="34" charset="0"/>
              </a:rPr>
              <a:t>PERTSONA</a:t>
            </a:r>
            <a:r>
              <a:rPr lang="eu-ES" sz="1800" b="1">
                <a:latin typeface="Arial" panose="020B0604020202020204" pitchFamily="34" charset="0"/>
                <a:cs typeface="Arial" panose="020B0604020202020204" pitchFamily="34" charset="0"/>
              </a:rPr>
              <a:t> NAIZ, </a:t>
            </a:r>
            <a:r>
              <a:rPr lang="eu-ES" sz="1800" b="1">
                <a:solidFill>
                  <a:srgbClr val="FF0000"/>
                </a:solidFill>
                <a:latin typeface="Arial" panose="020B0604020202020204" pitchFamily="34" charset="0"/>
                <a:cs typeface="Arial" panose="020B0604020202020204" pitchFamily="34" charset="0"/>
              </a:rPr>
              <a:t>ETXEGABEA </a:t>
            </a:r>
            <a:r>
              <a:rPr lang="eu-ES" sz="1800" b="1">
                <a:latin typeface="Arial" panose="020B0604020202020204" pitchFamily="34" charset="0"/>
                <a:cs typeface="Arial" panose="020B0604020202020204" pitchFamily="34" charset="0"/>
              </a:rPr>
              <a:t>NAIZ ETA </a:t>
            </a:r>
            <a:r>
              <a:rPr lang="eu-ES" sz="1800" b="1">
                <a:solidFill>
                  <a:srgbClr val="FF0000"/>
                </a:solidFill>
                <a:latin typeface="Arial" panose="020B0604020202020204" pitchFamily="34" charset="0"/>
                <a:cs typeface="Arial" panose="020B0604020202020204" pitchFamily="34" charset="0"/>
              </a:rPr>
              <a:t>KONTATU NAHI DIZUT</a:t>
            </a:r>
          </a:p>
        </p:txBody>
      </p:sp>
      <p:sp>
        <p:nvSpPr>
          <p:cNvPr id="14" name="CuadroTexto 13">
            <a:extLst>
              <a:ext uri="{FF2B5EF4-FFF2-40B4-BE49-F238E27FC236}">
                <a16:creationId xmlns:a16="http://schemas.microsoft.com/office/drawing/2014/main" id="{387F9742-2548-B649-948B-ECE1069E6710}"/>
              </a:ext>
            </a:extLst>
          </p:cNvPr>
          <p:cNvSpPr txBox="1"/>
          <p:nvPr/>
        </p:nvSpPr>
        <p:spPr>
          <a:xfrm>
            <a:off x="5013825" y="1885536"/>
            <a:ext cx="3541552" cy="2862322"/>
          </a:xfrm>
          <a:prstGeom prst="rect">
            <a:avLst/>
          </a:prstGeom>
          <a:noFill/>
        </p:spPr>
        <p:txBody>
          <a:bodyPr wrap="square" rtlCol="0">
            <a:spAutoFit/>
          </a:bodyPr>
          <a:lstStyle/>
          <a:p>
            <a:r>
              <a:rPr lang="eu-ES" sz="1200" b="1" dirty="0">
                <a:solidFill>
                  <a:schemeClr val="tx1">
                    <a:lumMod val="85000"/>
                    <a:lumOff val="15000"/>
                  </a:schemeClr>
                </a:solidFill>
                <a:latin typeface="Arial" panose="020B0604020202020204" pitchFamily="34" charset="0"/>
                <a:cs typeface="Arial" panose="020B0604020202020204" pitchFamily="34" charset="0"/>
              </a:rPr>
              <a:t>Bidean ditudan zailtasunak (HARRIAK)</a:t>
            </a:r>
          </a:p>
          <a:p>
            <a:pPr algn="just"/>
            <a:endParaRPr lang="es-ES" sz="1200" dirty="0">
              <a:solidFill>
                <a:schemeClr val="tx1">
                  <a:lumMod val="85000"/>
                  <a:lumOff val="15000"/>
                </a:schemeClr>
              </a:solidFill>
              <a:latin typeface="Arial" panose="020B0604020202020204" pitchFamily="34" charset="0"/>
              <a:cs typeface="Arial" panose="020B0604020202020204" pitchFamily="34" charset="0"/>
            </a:endParaRPr>
          </a:p>
          <a:p>
            <a:pPr algn="just"/>
            <a:r>
              <a:rPr lang="eu-ES" sz="1200" dirty="0">
                <a:solidFill>
                  <a:schemeClr val="tx1">
                    <a:lumMod val="85000"/>
                    <a:lumOff val="15000"/>
                  </a:schemeClr>
                </a:solidFill>
                <a:latin typeface="Arial" panose="020B0604020202020204" pitchFamily="34" charset="0"/>
                <a:cs typeface="Arial" panose="020B0604020202020204" pitchFamily="34" charset="0"/>
              </a:rPr>
              <a:t>Espainian, </a:t>
            </a:r>
            <a:r>
              <a:rPr lang="eu-ES" sz="1200" dirty="0" err="1">
                <a:solidFill>
                  <a:schemeClr val="tx1">
                    <a:lumMod val="85000"/>
                    <a:lumOff val="15000"/>
                  </a:schemeClr>
                </a:solidFill>
                <a:latin typeface="Arial" panose="020B0604020202020204" pitchFamily="34" charset="0"/>
                <a:cs typeface="Arial" panose="020B0604020202020204" pitchFamily="34" charset="0"/>
              </a:rPr>
              <a:t>INEk</a:t>
            </a:r>
            <a:r>
              <a:rPr lang="eu-ES" sz="1200" dirty="0">
                <a:solidFill>
                  <a:schemeClr val="tx1">
                    <a:lumMod val="85000"/>
                    <a:lumOff val="15000"/>
                  </a:schemeClr>
                </a:solidFill>
                <a:latin typeface="Arial" panose="020B0604020202020204" pitchFamily="34" charset="0"/>
                <a:cs typeface="Arial" panose="020B0604020202020204" pitchFamily="34" charset="0"/>
              </a:rPr>
              <a:t> jasotzen duenez, 2022an 28.552 pertsona zeuden etxerik gabe, hau da, 2012an baino %24,5 gehiago. </a:t>
            </a:r>
            <a:r>
              <a:rPr lang="eu-ES" sz="1200" dirty="0" err="1">
                <a:solidFill>
                  <a:schemeClr val="tx1">
                    <a:lumMod val="85000"/>
                    <a:lumOff val="15000"/>
                  </a:schemeClr>
                </a:solidFill>
                <a:latin typeface="Arial" panose="020B0604020202020204" pitchFamily="34" charset="0"/>
                <a:cs typeface="Arial" panose="020B0604020202020204" pitchFamily="34" charset="0"/>
              </a:rPr>
              <a:t>Etxegabetasunaren</a:t>
            </a:r>
            <a:r>
              <a:rPr lang="eu-ES" sz="1200" dirty="0">
                <a:solidFill>
                  <a:schemeClr val="tx1">
                    <a:lumMod val="85000"/>
                    <a:lumOff val="15000"/>
                  </a:schemeClr>
                </a:solidFill>
                <a:latin typeface="Arial" panose="020B0604020202020204" pitchFamily="34" charset="0"/>
                <a:cs typeface="Arial" panose="020B0604020202020204" pitchFamily="34" charset="0"/>
              </a:rPr>
              <a:t> aurkako Estrategia Nazionalak (2023-2030) gabezia horiei aurre egitea du helburu, baina lege eta baliabide egokiak behar ditu arrakasta izateko. Funtsezkoa da onartzea etxegabeen giza eskubideen urraketak beren bizitzako alderdi guztiak lotzen dituela eta guztietan duela eragina.</a:t>
            </a:r>
          </a:p>
          <a:p>
            <a:pPr algn="just"/>
            <a:r>
              <a:rPr lang="eu-ES" sz="1200" b="1" dirty="0">
                <a:solidFill>
                  <a:schemeClr val="tx1">
                    <a:lumMod val="85000"/>
                    <a:lumOff val="15000"/>
                  </a:schemeClr>
                </a:solidFill>
                <a:latin typeface="Arial" panose="020B0604020202020204" pitchFamily="34" charset="0"/>
                <a:cs typeface="Arial" panose="020B0604020202020204" pitchFamily="34" charset="0"/>
              </a:rPr>
              <a:t>Urratutako eskubideak</a:t>
            </a:r>
            <a:r>
              <a:rPr lang="eu-ES" sz="1200" dirty="0">
                <a:solidFill>
                  <a:schemeClr val="tx1">
                    <a:lumMod val="85000"/>
                    <a:lumOff val="15000"/>
                  </a:schemeClr>
                </a:solidFill>
                <a:latin typeface="Arial" panose="020B0604020202020204" pitchFamily="34" charset="0"/>
                <a:cs typeface="Arial" panose="020B0604020202020204" pitchFamily="34" charset="0"/>
              </a:rPr>
              <a:t>: etxebizitza egokia, lan duina, osasun fisikoa eta mentala, administrazio ona, parte-hartze politikoa eta soziala, babes soziala eta intimitatea izateko eskubidea.</a:t>
            </a:r>
          </a:p>
        </p:txBody>
      </p:sp>
      <p:pic>
        <p:nvPicPr>
          <p:cNvPr id="15" name="Imagen 14">
            <a:extLst>
              <a:ext uri="{FF2B5EF4-FFF2-40B4-BE49-F238E27FC236}">
                <a16:creationId xmlns:a16="http://schemas.microsoft.com/office/drawing/2014/main" id="{990EE3FD-173A-1E49-8509-8FDF40B2A3EF}"/>
              </a:ext>
            </a:extLst>
          </p:cNvPr>
          <p:cNvPicPr>
            <a:picLocks noChangeAspect="1"/>
          </p:cNvPicPr>
          <p:nvPr/>
        </p:nvPicPr>
        <p:blipFill>
          <a:blip r:embed="rId2"/>
          <a:stretch>
            <a:fillRect/>
          </a:stretch>
        </p:blipFill>
        <p:spPr>
          <a:xfrm>
            <a:off x="4734425" y="1885536"/>
            <a:ext cx="279400" cy="279400"/>
          </a:xfrm>
          <a:prstGeom prst="rect">
            <a:avLst/>
          </a:prstGeom>
        </p:spPr>
      </p:pic>
      <p:pic>
        <p:nvPicPr>
          <p:cNvPr id="16" name="Imagen 15">
            <a:extLst>
              <a:ext uri="{FF2B5EF4-FFF2-40B4-BE49-F238E27FC236}">
                <a16:creationId xmlns:a16="http://schemas.microsoft.com/office/drawing/2014/main" id="{17498814-4BC2-7D4F-9311-57736C5E47C0}"/>
              </a:ext>
            </a:extLst>
          </p:cNvPr>
          <p:cNvPicPr>
            <a:picLocks noChangeAspect="1"/>
          </p:cNvPicPr>
          <p:nvPr/>
        </p:nvPicPr>
        <p:blipFill>
          <a:blip r:embed="rId3"/>
          <a:stretch>
            <a:fillRect/>
          </a:stretch>
        </p:blipFill>
        <p:spPr>
          <a:xfrm>
            <a:off x="4729219" y="572145"/>
            <a:ext cx="139700" cy="1181100"/>
          </a:xfrm>
          <a:prstGeom prst="rect">
            <a:avLst/>
          </a:prstGeom>
        </p:spPr>
      </p:pic>
      <p:sp>
        <p:nvSpPr>
          <p:cNvPr id="10" name="Marcador de pie de página 3">
            <a:extLst>
              <a:ext uri="{FF2B5EF4-FFF2-40B4-BE49-F238E27FC236}">
                <a16:creationId xmlns:a16="http://schemas.microsoft.com/office/drawing/2014/main" id="{7F8AD880-9D9E-EB40-9BA0-FFF8A46C8CA7}"/>
              </a:ext>
            </a:extLst>
          </p:cNvPr>
          <p:cNvSpPr txBox="1">
            <a:spLocks/>
          </p:cNvSpPr>
          <p:nvPr/>
        </p:nvSpPr>
        <p:spPr>
          <a:xfrm>
            <a:off x="5912367" y="4869656"/>
            <a:ext cx="3086100" cy="273844"/>
          </a:xfrm>
          <a:prstGeom prst="rect">
            <a:avLst/>
          </a:prstGeom>
        </p:spPr>
        <p:txBody>
          <a:bodyPr vert="horz" lIns="91440" tIns="45720" rIns="91440" bIns="45720" rtlCol="0" anchor="ctr"/>
          <a:lstStyle>
            <a:defPPr>
              <a:defRPr lang="es-ES"/>
            </a:defPPr>
            <a:lvl1pPr marL="0" algn="r" defTabSz="685800" rtl="0" eaLnBrk="1" latinLnBrk="0" hangingPunct="1">
              <a:defRPr sz="1200" b="1" kern="1200">
                <a:solidFill>
                  <a:schemeClr val="bg1"/>
                </a:solidFill>
                <a:latin typeface="Arial" panose="020B0604020202020204" pitchFamily="34" charset="0"/>
                <a:ea typeface="+mn-ea"/>
                <a:cs typeface="Arial" panose="020B0604020202020204" pitchFamily="34"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endParaRPr lang="es-ES" sz="900" b="0" dirty="0">
              <a:solidFill>
                <a:schemeClr val="tx1"/>
              </a:solidFill>
            </a:endParaRPr>
          </a:p>
        </p:txBody>
      </p:sp>
      <p:pic>
        <p:nvPicPr>
          <p:cNvPr id="8" name="Imagen 7"/>
          <p:cNvPicPr>
            <a:picLocks noChangeAspect="1"/>
          </p:cNvPicPr>
          <p:nvPr/>
        </p:nvPicPr>
        <p:blipFill>
          <a:blip r:embed="rId4"/>
          <a:stretch>
            <a:fillRect/>
          </a:stretch>
        </p:blipFill>
        <p:spPr>
          <a:xfrm>
            <a:off x="8519480" y="4519730"/>
            <a:ext cx="597460" cy="597460"/>
          </a:xfrm>
          <a:prstGeom prst="rect">
            <a:avLst/>
          </a:prstGeom>
        </p:spPr>
      </p:pic>
      <p:pic>
        <p:nvPicPr>
          <p:cNvPr id="4" name="Imagen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9965" y="0"/>
            <a:ext cx="3657600" cy="5143500"/>
          </a:xfrm>
          <a:prstGeom prst="rect">
            <a:avLst/>
          </a:prstGeom>
        </p:spPr>
      </p:pic>
    </p:spTree>
    <p:extLst>
      <p:ext uri="{BB962C8B-B14F-4D97-AF65-F5344CB8AC3E}">
        <p14:creationId xmlns:p14="http://schemas.microsoft.com/office/powerpoint/2010/main" val="5522272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Marcador de pie de página 7">
            <a:extLst>
              <a:ext uri="{FF2B5EF4-FFF2-40B4-BE49-F238E27FC236}">
                <a16:creationId xmlns:a16="http://schemas.microsoft.com/office/drawing/2014/main" id="{B8B3733F-ACC3-FA43-8CE4-193D7B9BB00E}"/>
              </a:ext>
            </a:extLst>
          </p:cNvPr>
          <p:cNvSpPr>
            <a:spLocks noGrp="1"/>
          </p:cNvSpPr>
          <p:nvPr>
            <p:ph type="ftr" sz="quarter" idx="11"/>
          </p:nvPr>
        </p:nvSpPr>
        <p:spPr>
          <a:xfrm>
            <a:off x="5766834" y="4767263"/>
            <a:ext cx="3086100" cy="273844"/>
          </a:xfrm>
        </p:spPr>
        <p:txBody>
          <a:bodyPr/>
          <a:lstStyle/>
          <a:p>
            <a:r>
              <a:rPr lang="eu-ES"/>
              <a:t>2</a:t>
            </a:r>
          </a:p>
        </p:txBody>
      </p:sp>
      <p:sp>
        <p:nvSpPr>
          <p:cNvPr id="13" name="CuadroTexto 12">
            <a:extLst>
              <a:ext uri="{FF2B5EF4-FFF2-40B4-BE49-F238E27FC236}">
                <a16:creationId xmlns:a16="http://schemas.microsoft.com/office/drawing/2014/main" id="{5E6B7572-4D1C-2D41-8C37-4DAD9076C725}"/>
              </a:ext>
            </a:extLst>
          </p:cNvPr>
          <p:cNvSpPr txBox="1"/>
          <p:nvPr/>
        </p:nvSpPr>
        <p:spPr>
          <a:xfrm>
            <a:off x="4935015" y="490651"/>
            <a:ext cx="3648725" cy="1308692"/>
          </a:xfrm>
          <a:prstGeom prst="rect">
            <a:avLst/>
          </a:prstGeom>
          <a:noFill/>
        </p:spPr>
        <p:txBody>
          <a:bodyPr wrap="square" rtlCol="0">
            <a:spAutoFit/>
          </a:bodyPr>
          <a:lstStyle/>
          <a:p>
            <a:pPr>
              <a:lnSpc>
                <a:spcPts val="3340"/>
              </a:lnSpc>
            </a:pPr>
            <a:r>
              <a:rPr lang="eu-ES" sz="2000" b="1">
                <a:latin typeface="Arial" panose="020B0604020202020204" pitchFamily="34" charset="0"/>
                <a:cs typeface="Arial" panose="020B0604020202020204" pitchFamily="34" charset="0"/>
              </a:rPr>
              <a:t>2024an. </a:t>
            </a:r>
            <a:r>
              <a:rPr lang="eu-ES" sz="1800" b="1">
                <a:solidFill>
                  <a:srgbClr val="FF0000"/>
                </a:solidFill>
                <a:latin typeface="Arial" panose="020B0604020202020204" pitchFamily="34" charset="0"/>
                <a:cs typeface="Arial" panose="020B0604020202020204" pitchFamily="34" charset="0"/>
              </a:rPr>
              <a:t>PERTSONA</a:t>
            </a:r>
            <a:r>
              <a:rPr lang="eu-ES" sz="1800" b="1">
                <a:latin typeface="Arial" panose="020B0604020202020204" pitchFamily="34" charset="0"/>
                <a:cs typeface="Arial" panose="020B0604020202020204" pitchFamily="34" charset="0"/>
              </a:rPr>
              <a:t> NAIZ, </a:t>
            </a:r>
            <a:r>
              <a:rPr lang="eu-ES" sz="1800" b="1">
                <a:solidFill>
                  <a:srgbClr val="FF0000"/>
                </a:solidFill>
                <a:latin typeface="Arial" panose="020B0604020202020204" pitchFamily="34" charset="0"/>
                <a:cs typeface="Arial" panose="020B0604020202020204" pitchFamily="34" charset="0"/>
              </a:rPr>
              <a:t>ETXEGABEA </a:t>
            </a:r>
            <a:r>
              <a:rPr lang="eu-ES" sz="1800" b="1">
                <a:latin typeface="Arial" panose="020B0604020202020204" pitchFamily="34" charset="0"/>
                <a:cs typeface="Arial" panose="020B0604020202020204" pitchFamily="34" charset="0"/>
              </a:rPr>
              <a:t>NAIZ ETA </a:t>
            </a:r>
            <a:r>
              <a:rPr lang="eu-ES" sz="1800" b="1">
                <a:solidFill>
                  <a:srgbClr val="FF0000"/>
                </a:solidFill>
                <a:latin typeface="Arial" panose="020B0604020202020204" pitchFamily="34" charset="0"/>
                <a:cs typeface="Arial" panose="020B0604020202020204" pitchFamily="34" charset="0"/>
              </a:rPr>
              <a:t>KONTATU NAHI DIZUT</a:t>
            </a:r>
          </a:p>
        </p:txBody>
      </p:sp>
      <p:sp>
        <p:nvSpPr>
          <p:cNvPr id="14" name="CuadroTexto 13">
            <a:extLst>
              <a:ext uri="{FF2B5EF4-FFF2-40B4-BE49-F238E27FC236}">
                <a16:creationId xmlns:a16="http://schemas.microsoft.com/office/drawing/2014/main" id="{387F9742-2548-B649-948B-ECE1069E6710}"/>
              </a:ext>
            </a:extLst>
          </p:cNvPr>
          <p:cNvSpPr txBox="1"/>
          <p:nvPr/>
        </p:nvSpPr>
        <p:spPr>
          <a:xfrm>
            <a:off x="4977928" y="2066274"/>
            <a:ext cx="3541552" cy="2123658"/>
          </a:xfrm>
          <a:prstGeom prst="rect">
            <a:avLst/>
          </a:prstGeom>
          <a:noFill/>
        </p:spPr>
        <p:txBody>
          <a:bodyPr wrap="square" rtlCol="0">
            <a:spAutoFit/>
          </a:bodyPr>
          <a:lstStyle/>
          <a:p>
            <a:r>
              <a:rPr lang="eu-ES" sz="1200" b="1" dirty="0">
                <a:solidFill>
                  <a:schemeClr val="tx1">
                    <a:lumMod val="85000"/>
                    <a:lumOff val="15000"/>
                  </a:schemeClr>
                </a:solidFill>
                <a:latin typeface="Arial" panose="020B0604020202020204" pitchFamily="34" charset="0"/>
                <a:cs typeface="Arial" panose="020B0604020202020204" pitchFamily="34" charset="0"/>
              </a:rPr>
              <a:t>Nola sentitzen naizen (ISPILUA)</a:t>
            </a:r>
          </a:p>
          <a:p>
            <a:r>
              <a:rPr lang="eu-ES" sz="1200" b="1" dirty="0">
                <a:solidFill>
                  <a:schemeClr val="tx1">
                    <a:lumMod val="85000"/>
                    <a:lumOff val="15000"/>
                  </a:schemeClr>
                </a:solidFill>
                <a:latin typeface="Arial" panose="020B0604020202020204" pitchFamily="34" charset="0"/>
                <a:cs typeface="Arial" panose="020B0604020202020204" pitchFamily="34" charset="0"/>
              </a:rPr>
              <a:t> </a:t>
            </a:r>
          </a:p>
          <a:p>
            <a:pPr algn="just"/>
            <a:r>
              <a:rPr lang="eu-ES" sz="1200" dirty="0">
                <a:solidFill>
                  <a:schemeClr val="tx1">
                    <a:lumMod val="85000"/>
                    <a:lumOff val="15000"/>
                  </a:schemeClr>
                </a:solidFill>
                <a:latin typeface="Arial" panose="020B0604020202020204" pitchFamily="34" charset="0"/>
                <a:cs typeface="Arial" panose="020B0604020202020204" pitchFamily="34" charset="0"/>
              </a:rPr>
              <a:t>Bidaia emozional honek etxegabeen bizipenak erakusten dizkigu, minetik itxaropenera. </a:t>
            </a:r>
          </a:p>
          <a:p>
            <a:pPr algn="just"/>
            <a:endParaRPr lang="es-ES" sz="1200" dirty="0">
              <a:solidFill>
                <a:schemeClr val="tx1">
                  <a:lumMod val="85000"/>
                  <a:lumOff val="15000"/>
                </a:schemeClr>
              </a:solidFill>
              <a:latin typeface="Arial" panose="020B0604020202020204" pitchFamily="34" charset="0"/>
              <a:cs typeface="Arial" panose="020B0604020202020204" pitchFamily="34" charset="0"/>
            </a:endParaRPr>
          </a:p>
          <a:p>
            <a:pPr algn="just"/>
            <a:r>
              <a:rPr lang="eu-ES" sz="1200" dirty="0">
                <a:solidFill>
                  <a:schemeClr val="tx1">
                    <a:lumMod val="85000"/>
                    <a:lumOff val="15000"/>
                  </a:schemeClr>
                </a:solidFill>
                <a:latin typeface="Arial" panose="020B0604020202020204" pitchFamily="34" charset="0"/>
                <a:cs typeface="Arial" panose="020B0604020202020204" pitchFamily="34" charset="0"/>
              </a:rPr>
              <a:t>Entzuten eta erantzuten ari gara emozio horiei? </a:t>
            </a:r>
          </a:p>
          <a:p>
            <a:pPr algn="just"/>
            <a:endParaRPr lang="es-ES" sz="1200" dirty="0">
              <a:solidFill>
                <a:schemeClr val="tx1">
                  <a:lumMod val="85000"/>
                  <a:lumOff val="15000"/>
                </a:schemeClr>
              </a:solidFill>
              <a:latin typeface="Arial" panose="020B0604020202020204" pitchFamily="34" charset="0"/>
              <a:cs typeface="Arial" panose="020B0604020202020204" pitchFamily="34" charset="0"/>
            </a:endParaRPr>
          </a:p>
          <a:p>
            <a:pPr algn="just"/>
            <a:r>
              <a:rPr lang="eu-ES" sz="1200" dirty="0">
                <a:solidFill>
                  <a:schemeClr val="tx1">
                    <a:lumMod val="85000"/>
                    <a:lumOff val="15000"/>
                  </a:schemeClr>
                </a:solidFill>
                <a:latin typeface="Arial" panose="020B0604020202020204" pitchFamily="34" charset="0"/>
                <a:cs typeface="Arial" panose="020B0604020202020204" pitchFamily="34" charset="0"/>
              </a:rPr>
              <a:t>Oinarrizko beharretatik haratago joan behar dugu, eta haien esperientzia emozionalak ulertu behar ditugu, benetako enpatia landuz ekintza zehatzak lortzeko.</a:t>
            </a:r>
          </a:p>
        </p:txBody>
      </p:sp>
      <p:pic>
        <p:nvPicPr>
          <p:cNvPr id="15" name="Imagen 14">
            <a:extLst>
              <a:ext uri="{FF2B5EF4-FFF2-40B4-BE49-F238E27FC236}">
                <a16:creationId xmlns:a16="http://schemas.microsoft.com/office/drawing/2014/main" id="{990EE3FD-173A-1E49-8509-8FDF40B2A3EF}"/>
              </a:ext>
            </a:extLst>
          </p:cNvPr>
          <p:cNvPicPr>
            <a:picLocks noChangeAspect="1"/>
          </p:cNvPicPr>
          <p:nvPr/>
        </p:nvPicPr>
        <p:blipFill>
          <a:blip r:embed="rId2"/>
          <a:stretch>
            <a:fillRect/>
          </a:stretch>
        </p:blipFill>
        <p:spPr>
          <a:xfrm>
            <a:off x="4729219" y="2066274"/>
            <a:ext cx="279400" cy="279400"/>
          </a:xfrm>
          <a:prstGeom prst="rect">
            <a:avLst/>
          </a:prstGeom>
        </p:spPr>
      </p:pic>
      <p:pic>
        <p:nvPicPr>
          <p:cNvPr id="16" name="Imagen 15">
            <a:extLst>
              <a:ext uri="{FF2B5EF4-FFF2-40B4-BE49-F238E27FC236}">
                <a16:creationId xmlns:a16="http://schemas.microsoft.com/office/drawing/2014/main" id="{17498814-4BC2-7D4F-9311-57736C5E47C0}"/>
              </a:ext>
            </a:extLst>
          </p:cNvPr>
          <p:cNvPicPr>
            <a:picLocks noChangeAspect="1"/>
          </p:cNvPicPr>
          <p:nvPr/>
        </p:nvPicPr>
        <p:blipFill>
          <a:blip r:embed="rId3"/>
          <a:stretch>
            <a:fillRect/>
          </a:stretch>
        </p:blipFill>
        <p:spPr>
          <a:xfrm>
            <a:off x="4729219" y="572145"/>
            <a:ext cx="139700" cy="1181100"/>
          </a:xfrm>
          <a:prstGeom prst="rect">
            <a:avLst/>
          </a:prstGeom>
        </p:spPr>
      </p:pic>
      <p:sp>
        <p:nvSpPr>
          <p:cNvPr id="10" name="Marcador de pie de página 3">
            <a:extLst>
              <a:ext uri="{FF2B5EF4-FFF2-40B4-BE49-F238E27FC236}">
                <a16:creationId xmlns:a16="http://schemas.microsoft.com/office/drawing/2014/main" id="{7F8AD880-9D9E-EB40-9BA0-FFF8A46C8CA7}"/>
              </a:ext>
            </a:extLst>
          </p:cNvPr>
          <p:cNvSpPr txBox="1">
            <a:spLocks/>
          </p:cNvSpPr>
          <p:nvPr/>
        </p:nvSpPr>
        <p:spPr>
          <a:xfrm>
            <a:off x="5912367" y="4869656"/>
            <a:ext cx="3086100" cy="273844"/>
          </a:xfrm>
          <a:prstGeom prst="rect">
            <a:avLst/>
          </a:prstGeom>
        </p:spPr>
        <p:txBody>
          <a:bodyPr vert="horz" lIns="91440" tIns="45720" rIns="91440" bIns="45720" rtlCol="0" anchor="ctr"/>
          <a:lstStyle>
            <a:defPPr>
              <a:defRPr lang="es-ES"/>
            </a:defPPr>
            <a:lvl1pPr marL="0" algn="r" defTabSz="685800" rtl="0" eaLnBrk="1" latinLnBrk="0" hangingPunct="1">
              <a:defRPr sz="1200" b="1" kern="1200">
                <a:solidFill>
                  <a:schemeClr val="bg1"/>
                </a:solidFill>
                <a:latin typeface="Arial" panose="020B0604020202020204" pitchFamily="34" charset="0"/>
                <a:ea typeface="+mn-ea"/>
                <a:cs typeface="Arial" panose="020B0604020202020204" pitchFamily="34"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endParaRPr lang="es-ES" sz="900" b="0" dirty="0">
              <a:solidFill>
                <a:schemeClr val="tx1"/>
              </a:solidFill>
            </a:endParaRPr>
          </a:p>
        </p:txBody>
      </p:sp>
      <p:pic>
        <p:nvPicPr>
          <p:cNvPr id="8" name="Imagen 7"/>
          <p:cNvPicPr>
            <a:picLocks noChangeAspect="1"/>
          </p:cNvPicPr>
          <p:nvPr/>
        </p:nvPicPr>
        <p:blipFill>
          <a:blip r:embed="rId4"/>
          <a:stretch>
            <a:fillRect/>
          </a:stretch>
        </p:blipFill>
        <p:spPr>
          <a:xfrm>
            <a:off x="8519480" y="4519730"/>
            <a:ext cx="597460" cy="597460"/>
          </a:xfrm>
          <a:prstGeom prst="rect">
            <a:avLst/>
          </a:prstGeom>
        </p:spPr>
      </p:pic>
      <p:pic>
        <p:nvPicPr>
          <p:cNvPr id="6" name="Imagen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1513878"/>
            <a:ext cx="4680000" cy="2620800"/>
          </a:xfrm>
          <a:prstGeom prst="rect">
            <a:avLst/>
          </a:prstGeom>
        </p:spPr>
      </p:pic>
    </p:spTree>
    <p:extLst>
      <p:ext uri="{BB962C8B-B14F-4D97-AF65-F5344CB8AC3E}">
        <p14:creationId xmlns:p14="http://schemas.microsoft.com/office/powerpoint/2010/main" val="12182437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F0F49941-6D4D-D243-B4FD-58BB21069AA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713" y="1266140"/>
            <a:ext cx="4873956" cy="2785117"/>
          </a:xfrm>
          <a:prstGeom prst="rect">
            <a:avLst/>
          </a:prstGeom>
        </p:spPr>
      </p:pic>
      <p:sp>
        <p:nvSpPr>
          <p:cNvPr id="8" name="Marcador de pie de página 7">
            <a:extLst>
              <a:ext uri="{FF2B5EF4-FFF2-40B4-BE49-F238E27FC236}">
                <a16:creationId xmlns:a16="http://schemas.microsoft.com/office/drawing/2014/main" id="{D4C3FA5D-38F4-5D4E-AB37-56F1C929EF1E}"/>
              </a:ext>
            </a:extLst>
          </p:cNvPr>
          <p:cNvSpPr>
            <a:spLocks noGrp="1"/>
          </p:cNvSpPr>
          <p:nvPr>
            <p:ph type="ftr" sz="quarter" idx="11"/>
          </p:nvPr>
        </p:nvSpPr>
        <p:spPr/>
        <p:txBody>
          <a:bodyPr/>
          <a:lstStyle/>
          <a:p>
            <a:r>
              <a:rPr lang="eu-ES"/>
              <a:t>2</a:t>
            </a:r>
          </a:p>
        </p:txBody>
      </p:sp>
      <p:sp>
        <p:nvSpPr>
          <p:cNvPr id="16" name="CuadroTexto 15">
            <a:extLst>
              <a:ext uri="{FF2B5EF4-FFF2-40B4-BE49-F238E27FC236}">
                <a16:creationId xmlns:a16="http://schemas.microsoft.com/office/drawing/2014/main" id="{AA5DD154-032B-7A42-A89C-14BBA945841B}"/>
              </a:ext>
            </a:extLst>
          </p:cNvPr>
          <p:cNvSpPr txBox="1"/>
          <p:nvPr/>
        </p:nvSpPr>
        <p:spPr>
          <a:xfrm>
            <a:off x="5023345" y="576722"/>
            <a:ext cx="3669531" cy="479747"/>
          </a:xfrm>
          <a:prstGeom prst="rect">
            <a:avLst/>
          </a:prstGeom>
          <a:noFill/>
        </p:spPr>
        <p:txBody>
          <a:bodyPr wrap="square" rtlCol="0">
            <a:spAutoFit/>
          </a:bodyPr>
          <a:lstStyle/>
          <a:p>
            <a:pPr>
              <a:lnSpc>
                <a:spcPts val="3340"/>
              </a:lnSpc>
            </a:pPr>
            <a:r>
              <a:rPr lang="eu-ES" sz="2400" b="1">
                <a:latin typeface="Arial" panose="020B0604020202020204" pitchFamily="34" charset="0"/>
                <a:cs typeface="Arial" panose="020B0604020202020204" pitchFamily="34" charset="0"/>
              </a:rPr>
              <a:t>SEINALEAK ETA LAGUNTZA</a:t>
            </a:r>
          </a:p>
        </p:txBody>
      </p:sp>
      <p:sp>
        <p:nvSpPr>
          <p:cNvPr id="19" name="CuadroTexto 18">
            <a:extLst>
              <a:ext uri="{FF2B5EF4-FFF2-40B4-BE49-F238E27FC236}">
                <a16:creationId xmlns:a16="http://schemas.microsoft.com/office/drawing/2014/main" id="{6D98D1F0-823B-2B47-A75D-9C2E26BA1BAD}"/>
              </a:ext>
            </a:extLst>
          </p:cNvPr>
          <p:cNvSpPr txBox="1"/>
          <p:nvPr/>
        </p:nvSpPr>
        <p:spPr>
          <a:xfrm>
            <a:off x="5101200" y="1458371"/>
            <a:ext cx="3669531" cy="2628092"/>
          </a:xfrm>
          <a:prstGeom prst="rect">
            <a:avLst/>
          </a:prstGeom>
          <a:noFill/>
        </p:spPr>
        <p:txBody>
          <a:bodyPr wrap="square" rtlCol="0">
            <a:spAutoFit/>
          </a:bodyPr>
          <a:lstStyle/>
          <a:p>
            <a:pPr>
              <a:lnSpc>
                <a:spcPts val="2000"/>
              </a:lnSpc>
              <a:spcBef>
                <a:spcPts val="600"/>
              </a:spcBef>
            </a:pPr>
            <a:r>
              <a:rPr lang="eu-ES" sz="1200" dirty="0">
                <a:solidFill>
                  <a:schemeClr val="tx1">
                    <a:lumMod val="85000"/>
                    <a:lumOff val="15000"/>
                  </a:schemeClr>
                </a:solidFill>
                <a:latin typeface="Arial" panose="020B0604020202020204" pitchFamily="34" charset="0"/>
                <a:cs typeface="Arial" panose="020B0604020202020204" pitchFamily="34" charset="0"/>
              </a:rPr>
              <a:t>Bizitzaren bidean, denok behar ditugu </a:t>
            </a:r>
            <a:r>
              <a:rPr lang="eu-ES" sz="1200" b="1" dirty="0">
                <a:solidFill>
                  <a:schemeClr val="tx1">
                    <a:lumMod val="85000"/>
                    <a:lumOff val="15000"/>
                  </a:schemeClr>
                </a:solidFill>
                <a:latin typeface="Arial" panose="020B0604020202020204" pitchFamily="34" charset="0"/>
                <a:cs typeface="Arial" panose="020B0604020202020204" pitchFamily="34" charset="0"/>
              </a:rPr>
              <a:t>seinaleak eta laguntza</a:t>
            </a:r>
            <a:r>
              <a:rPr lang="eu-ES" sz="1200" dirty="0">
                <a:solidFill>
                  <a:schemeClr val="tx1">
                    <a:lumMod val="85000"/>
                    <a:lumOff val="15000"/>
                  </a:schemeClr>
                </a:solidFill>
                <a:latin typeface="Arial" panose="020B0604020202020204" pitchFamily="34" charset="0"/>
                <a:cs typeface="Arial" panose="020B0604020202020204" pitchFamily="34" charset="0"/>
              </a:rPr>
              <a:t> ez galtzeko, eta komunitatearen erantzukizuna da laguntza hori ematea. Etxegabeei laguntzeko, ezinbestezkoa da norbanakotzat hartzea eta halaxe tratatzea, aurreiritziak baztertuz eta laguntza emozionala eta soziala emanez, ez bakarrik laguntza materiala. Ezinbestekoa da hurbiltasuna, benetako interesa eta duintasuna eskaintzea, haien integrazioa eta aurrerapena lortzeko.</a:t>
            </a:r>
          </a:p>
        </p:txBody>
      </p:sp>
      <p:pic>
        <p:nvPicPr>
          <p:cNvPr id="21" name="Imagen 20">
            <a:extLst>
              <a:ext uri="{FF2B5EF4-FFF2-40B4-BE49-F238E27FC236}">
                <a16:creationId xmlns:a16="http://schemas.microsoft.com/office/drawing/2014/main" id="{CA57C82D-7F4C-0C46-A758-5219EAC5A180}"/>
              </a:ext>
            </a:extLst>
          </p:cNvPr>
          <p:cNvPicPr>
            <a:picLocks noChangeAspect="1"/>
          </p:cNvPicPr>
          <p:nvPr/>
        </p:nvPicPr>
        <p:blipFill>
          <a:blip r:embed="rId3"/>
          <a:stretch>
            <a:fillRect/>
          </a:stretch>
        </p:blipFill>
        <p:spPr>
          <a:xfrm>
            <a:off x="4741564" y="455532"/>
            <a:ext cx="139700" cy="1181100"/>
          </a:xfrm>
          <a:prstGeom prst="rect">
            <a:avLst/>
          </a:prstGeom>
        </p:spPr>
      </p:pic>
      <p:sp>
        <p:nvSpPr>
          <p:cNvPr id="34" name="Marcador de pie de página 3">
            <a:extLst>
              <a:ext uri="{FF2B5EF4-FFF2-40B4-BE49-F238E27FC236}">
                <a16:creationId xmlns:a16="http://schemas.microsoft.com/office/drawing/2014/main" id="{632B294A-C73E-7A41-95F7-736D7B811F98}"/>
              </a:ext>
            </a:extLst>
          </p:cNvPr>
          <p:cNvSpPr txBox="1">
            <a:spLocks/>
          </p:cNvSpPr>
          <p:nvPr/>
        </p:nvSpPr>
        <p:spPr>
          <a:xfrm>
            <a:off x="5919234" y="4873494"/>
            <a:ext cx="3086100" cy="273844"/>
          </a:xfrm>
          <a:prstGeom prst="rect">
            <a:avLst/>
          </a:prstGeom>
        </p:spPr>
        <p:txBody>
          <a:bodyPr vert="horz" lIns="91440" tIns="45720" rIns="91440" bIns="45720" rtlCol="0" anchor="ctr"/>
          <a:lstStyle>
            <a:defPPr>
              <a:defRPr lang="es-ES"/>
            </a:defPPr>
            <a:lvl1pPr marL="0" algn="r" defTabSz="685800" rtl="0" eaLnBrk="1" latinLnBrk="0" hangingPunct="1">
              <a:defRPr sz="1200" b="1" kern="1200">
                <a:solidFill>
                  <a:schemeClr val="bg1"/>
                </a:solidFill>
                <a:latin typeface="Arial" panose="020B0604020202020204" pitchFamily="34" charset="0"/>
                <a:ea typeface="+mn-ea"/>
                <a:cs typeface="Arial" panose="020B0604020202020204" pitchFamily="34"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u-ES" sz="900" b="0">
                <a:solidFill>
                  <a:schemeClr val="tx1"/>
                </a:solidFill>
              </a:rPr>
              <a:t>9</a:t>
            </a:r>
          </a:p>
        </p:txBody>
      </p:sp>
      <p:pic>
        <p:nvPicPr>
          <p:cNvPr id="9" name="Imagen 8">
            <a:extLst>
              <a:ext uri="{FF2B5EF4-FFF2-40B4-BE49-F238E27FC236}">
                <a16:creationId xmlns:a16="http://schemas.microsoft.com/office/drawing/2014/main" id="{C8244BB8-4A0E-4247-9434-875F19E73BFC}"/>
              </a:ext>
            </a:extLst>
          </p:cNvPr>
          <p:cNvPicPr>
            <a:picLocks noChangeAspect="1"/>
          </p:cNvPicPr>
          <p:nvPr/>
        </p:nvPicPr>
        <p:blipFill>
          <a:blip r:embed="rId4"/>
          <a:stretch>
            <a:fillRect/>
          </a:stretch>
        </p:blipFill>
        <p:spPr>
          <a:xfrm>
            <a:off x="8582442" y="4365361"/>
            <a:ext cx="599017" cy="599017"/>
          </a:xfrm>
          <a:prstGeom prst="rect">
            <a:avLst/>
          </a:prstGeom>
        </p:spPr>
      </p:pic>
    </p:spTree>
    <p:extLst>
      <p:ext uri="{BB962C8B-B14F-4D97-AF65-F5344CB8AC3E}">
        <p14:creationId xmlns:p14="http://schemas.microsoft.com/office/powerpoint/2010/main" val="29411498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F0F49941-6D4D-D243-B4FD-58BB21069AA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08" y="946691"/>
            <a:ext cx="4873956" cy="3243396"/>
          </a:xfrm>
          <a:prstGeom prst="rect">
            <a:avLst/>
          </a:prstGeom>
        </p:spPr>
      </p:pic>
      <p:sp>
        <p:nvSpPr>
          <p:cNvPr id="8" name="Marcador de pie de página 7">
            <a:extLst>
              <a:ext uri="{FF2B5EF4-FFF2-40B4-BE49-F238E27FC236}">
                <a16:creationId xmlns:a16="http://schemas.microsoft.com/office/drawing/2014/main" id="{D4C3FA5D-38F4-5D4E-AB37-56F1C929EF1E}"/>
              </a:ext>
            </a:extLst>
          </p:cNvPr>
          <p:cNvSpPr>
            <a:spLocks noGrp="1"/>
          </p:cNvSpPr>
          <p:nvPr>
            <p:ph type="ftr" sz="quarter" idx="11"/>
          </p:nvPr>
        </p:nvSpPr>
        <p:spPr/>
        <p:txBody>
          <a:bodyPr/>
          <a:lstStyle/>
          <a:p>
            <a:r>
              <a:rPr lang="eu-ES"/>
              <a:t>2</a:t>
            </a:r>
          </a:p>
        </p:txBody>
      </p:sp>
      <p:sp>
        <p:nvSpPr>
          <p:cNvPr id="16" name="CuadroTexto 15">
            <a:extLst>
              <a:ext uri="{FF2B5EF4-FFF2-40B4-BE49-F238E27FC236}">
                <a16:creationId xmlns:a16="http://schemas.microsoft.com/office/drawing/2014/main" id="{AA5DD154-032B-7A42-A89C-14BBA945841B}"/>
              </a:ext>
            </a:extLst>
          </p:cNvPr>
          <p:cNvSpPr txBox="1"/>
          <p:nvPr/>
        </p:nvSpPr>
        <p:spPr>
          <a:xfrm>
            <a:off x="4915669" y="538193"/>
            <a:ext cx="3669531" cy="1361911"/>
          </a:xfrm>
          <a:prstGeom prst="rect">
            <a:avLst/>
          </a:prstGeom>
          <a:noFill/>
        </p:spPr>
        <p:txBody>
          <a:bodyPr wrap="square" rtlCol="0">
            <a:spAutoFit/>
          </a:bodyPr>
          <a:lstStyle/>
          <a:p>
            <a:pPr>
              <a:lnSpc>
                <a:spcPts val="3340"/>
              </a:lnSpc>
            </a:pPr>
            <a:r>
              <a:rPr lang="eu-ES" sz="2000" b="1">
                <a:latin typeface="Arial" panose="020B0604020202020204" pitchFamily="34" charset="0"/>
                <a:cs typeface="Arial" panose="020B0604020202020204" pitchFamily="34" charset="0"/>
              </a:rPr>
              <a:t>NOLA ERANTZUN ETA JARDUN GIZARTE GISA?</a:t>
            </a:r>
          </a:p>
        </p:txBody>
      </p:sp>
      <p:sp>
        <p:nvSpPr>
          <p:cNvPr id="19" name="CuadroTexto 18">
            <a:extLst>
              <a:ext uri="{FF2B5EF4-FFF2-40B4-BE49-F238E27FC236}">
                <a16:creationId xmlns:a16="http://schemas.microsoft.com/office/drawing/2014/main" id="{6D98D1F0-823B-2B47-A75D-9C2E26BA1BAD}"/>
              </a:ext>
            </a:extLst>
          </p:cNvPr>
          <p:cNvSpPr txBox="1"/>
          <p:nvPr/>
        </p:nvSpPr>
        <p:spPr>
          <a:xfrm>
            <a:off x="4915669" y="1763132"/>
            <a:ext cx="3669531" cy="3426579"/>
          </a:xfrm>
          <a:prstGeom prst="rect">
            <a:avLst/>
          </a:prstGeom>
          <a:noFill/>
        </p:spPr>
        <p:txBody>
          <a:bodyPr wrap="square" rtlCol="0">
            <a:spAutoFit/>
          </a:bodyPr>
          <a:lstStyle/>
          <a:p>
            <a:pPr>
              <a:lnSpc>
                <a:spcPts val="2000"/>
              </a:lnSpc>
              <a:spcBef>
                <a:spcPts val="600"/>
              </a:spcBef>
            </a:pPr>
            <a:r>
              <a:rPr lang="eu-ES" sz="1200" dirty="0">
                <a:solidFill>
                  <a:schemeClr val="tx1">
                    <a:lumMod val="85000"/>
                    <a:lumOff val="15000"/>
                  </a:schemeClr>
                </a:solidFill>
                <a:latin typeface="Arial" panose="020B0604020202020204" pitchFamily="34" charset="0"/>
                <a:cs typeface="Arial" panose="020B0604020202020204" pitchFamily="34" charset="0"/>
              </a:rPr>
              <a:t>Gure gizarteak bazterrean uzten ditu estandar jakin batzuk betetzen ez dituztenak, Frantzisko aita santuaren arabera "Bazterketen gizartea" da gurea. </a:t>
            </a:r>
            <a:r>
              <a:rPr lang="eu-ES" sz="1200" b="1" dirty="0">
                <a:solidFill>
                  <a:schemeClr val="tx1">
                    <a:lumMod val="85000"/>
                    <a:lumOff val="15000"/>
                  </a:schemeClr>
                </a:solidFill>
                <a:latin typeface="Arial" panose="020B0604020202020204" pitchFamily="34" charset="0"/>
                <a:cs typeface="Arial" panose="020B0604020202020204" pitchFamily="34" charset="0"/>
              </a:rPr>
              <a:t>Etxegabeak</a:t>
            </a:r>
            <a:r>
              <a:rPr lang="eu-ES" sz="1200" dirty="0">
                <a:solidFill>
                  <a:schemeClr val="tx1">
                    <a:lumMod val="85000"/>
                    <a:lumOff val="15000"/>
                  </a:schemeClr>
                </a:solidFill>
                <a:latin typeface="Arial" panose="020B0604020202020204" pitchFamily="34" charset="0"/>
                <a:cs typeface="Arial" panose="020B0604020202020204" pitchFamily="34" charset="0"/>
              </a:rPr>
              <a:t> dira kaltetuenak, aurre egin behar baitiete </a:t>
            </a:r>
            <a:r>
              <a:rPr lang="eu-ES" sz="1200" dirty="0" err="1">
                <a:solidFill>
                  <a:schemeClr val="tx1">
                    <a:lumMod val="85000"/>
                    <a:lumOff val="15000"/>
                  </a:schemeClr>
                </a:solidFill>
                <a:latin typeface="Arial" panose="020B0604020202020204" pitchFamily="34" charset="0"/>
                <a:cs typeface="Arial" panose="020B0604020202020204" pitchFamily="34" charset="0"/>
              </a:rPr>
              <a:t>deshumanizazioari</a:t>
            </a:r>
            <a:r>
              <a:rPr lang="eu-ES" sz="1200" dirty="0">
                <a:solidFill>
                  <a:schemeClr val="tx1">
                    <a:lumMod val="85000"/>
                    <a:lumOff val="15000"/>
                  </a:schemeClr>
                </a:solidFill>
                <a:latin typeface="Arial" panose="020B0604020202020204" pitchFamily="34" charset="0"/>
                <a:cs typeface="Arial" panose="020B0604020202020204" pitchFamily="34" charset="0"/>
              </a:rPr>
              <a:t>, oinarrizko zerbitzuetarako sarbide mugatuari eta betiereko pobrezia-zikloei. Hori aldatzeko, bestelako </a:t>
            </a:r>
            <a:r>
              <a:rPr lang="eu-ES" sz="1200" b="1" dirty="0">
                <a:solidFill>
                  <a:schemeClr val="tx1">
                    <a:lumMod val="85000"/>
                    <a:lumOff val="15000"/>
                  </a:schemeClr>
                </a:solidFill>
                <a:latin typeface="Arial" panose="020B0604020202020204" pitchFamily="34" charset="0"/>
                <a:cs typeface="Arial" panose="020B0604020202020204" pitchFamily="34" charset="0"/>
              </a:rPr>
              <a:t>politikak behar ditugu, haien duintasuna errespetatu, etxebizitza eta funtsezko zerbitzuak eskaini eta elkartasunaren kultura sustatuko dituztenak.</a:t>
            </a:r>
            <a:r>
              <a:rPr lang="eu-ES" sz="1200" dirty="0">
                <a:solidFill>
                  <a:schemeClr val="tx1">
                    <a:lumMod val="85000"/>
                    <a:lumOff val="15000"/>
                  </a:schemeClr>
                </a:solidFill>
                <a:latin typeface="Arial" panose="020B0604020202020204" pitchFamily="34" charset="0"/>
                <a:cs typeface="Arial" panose="020B0604020202020204" pitchFamily="34" charset="0"/>
              </a:rPr>
              <a:t> Haien historiak entzuteak bidea zabaldu dezake gizarte inklusiboago eta errukitsuago bat izateko.</a:t>
            </a:r>
          </a:p>
        </p:txBody>
      </p:sp>
      <p:pic>
        <p:nvPicPr>
          <p:cNvPr id="21" name="Imagen 20">
            <a:extLst>
              <a:ext uri="{FF2B5EF4-FFF2-40B4-BE49-F238E27FC236}">
                <a16:creationId xmlns:a16="http://schemas.microsoft.com/office/drawing/2014/main" id="{CA57C82D-7F4C-0C46-A758-5219EAC5A180}"/>
              </a:ext>
            </a:extLst>
          </p:cNvPr>
          <p:cNvPicPr>
            <a:picLocks noChangeAspect="1"/>
          </p:cNvPicPr>
          <p:nvPr/>
        </p:nvPicPr>
        <p:blipFill>
          <a:blip r:embed="rId3"/>
          <a:stretch>
            <a:fillRect/>
          </a:stretch>
        </p:blipFill>
        <p:spPr>
          <a:xfrm>
            <a:off x="4741564" y="455532"/>
            <a:ext cx="139700" cy="1181100"/>
          </a:xfrm>
          <a:prstGeom prst="rect">
            <a:avLst/>
          </a:prstGeom>
        </p:spPr>
      </p:pic>
      <p:sp>
        <p:nvSpPr>
          <p:cNvPr id="34" name="Marcador de pie de página 3">
            <a:extLst>
              <a:ext uri="{FF2B5EF4-FFF2-40B4-BE49-F238E27FC236}">
                <a16:creationId xmlns:a16="http://schemas.microsoft.com/office/drawing/2014/main" id="{632B294A-C73E-7A41-95F7-736D7B811F98}"/>
              </a:ext>
            </a:extLst>
          </p:cNvPr>
          <p:cNvSpPr txBox="1">
            <a:spLocks/>
          </p:cNvSpPr>
          <p:nvPr/>
        </p:nvSpPr>
        <p:spPr>
          <a:xfrm>
            <a:off x="5919234" y="4873494"/>
            <a:ext cx="3086100" cy="273844"/>
          </a:xfrm>
          <a:prstGeom prst="rect">
            <a:avLst/>
          </a:prstGeom>
        </p:spPr>
        <p:txBody>
          <a:bodyPr vert="horz" lIns="91440" tIns="45720" rIns="91440" bIns="45720" rtlCol="0" anchor="ctr"/>
          <a:lstStyle>
            <a:defPPr>
              <a:defRPr lang="es-ES"/>
            </a:defPPr>
            <a:lvl1pPr marL="0" algn="r" defTabSz="685800" rtl="0" eaLnBrk="1" latinLnBrk="0" hangingPunct="1">
              <a:defRPr sz="1200" b="1" kern="1200">
                <a:solidFill>
                  <a:schemeClr val="bg1"/>
                </a:solidFill>
                <a:latin typeface="Arial" panose="020B0604020202020204" pitchFamily="34" charset="0"/>
                <a:ea typeface="+mn-ea"/>
                <a:cs typeface="Arial" panose="020B0604020202020204" pitchFamily="34"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u-ES" sz="900" b="0">
                <a:solidFill>
                  <a:schemeClr val="tx1"/>
                </a:solidFill>
              </a:rPr>
              <a:t>9</a:t>
            </a:r>
          </a:p>
        </p:txBody>
      </p:sp>
      <p:pic>
        <p:nvPicPr>
          <p:cNvPr id="9" name="Imagen 8">
            <a:extLst>
              <a:ext uri="{FF2B5EF4-FFF2-40B4-BE49-F238E27FC236}">
                <a16:creationId xmlns:a16="http://schemas.microsoft.com/office/drawing/2014/main" id="{C8244BB8-4A0E-4247-9434-875F19E73BFC}"/>
              </a:ext>
            </a:extLst>
          </p:cNvPr>
          <p:cNvPicPr>
            <a:picLocks noChangeAspect="1"/>
          </p:cNvPicPr>
          <p:nvPr/>
        </p:nvPicPr>
        <p:blipFill>
          <a:blip r:embed="rId4"/>
          <a:stretch>
            <a:fillRect/>
          </a:stretch>
        </p:blipFill>
        <p:spPr>
          <a:xfrm>
            <a:off x="8582442" y="4365361"/>
            <a:ext cx="599017" cy="599017"/>
          </a:xfrm>
          <a:prstGeom prst="rect">
            <a:avLst/>
          </a:prstGeom>
        </p:spPr>
      </p:pic>
    </p:spTree>
    <p:extLst>
      <p:ext uri="{BB962C8B-B14F-4D97-AF65-F5344CB8AC3E}">
        <p14:creationId xmlns:p14="http://schemas.microsoft.com/office/powerpoint/2010/main" val="25533586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Imagen 25">
            <a:extLst>
              <a:ext uri="{FF2B5EF4-FFF2-40B4-BE49-F238E27FC236}">
                <a16:creationId xmlns:a16="http://schemas.microsoft.com/office/drawing/2014/main" id="{07751AEC-DFF6-A948-809D-F7A70FB5D3D5}"/>
              </a:ext>
            </a:extLst>
          </p:cNvPr>
          <p:cNvPicPr>
            <a:picLocks noChangeAspect="1"/>
          </p:cNvPicPr>
          <p:nvPr/>
        </p:nvPicPr>
        <p:blipFill>
          <a:blip r:embed="rId2"/>
          <a:stretch>
            <a:fillRect/>
          </a:stretch>
        </p:blipFill>
        <p:spPr>
          <a:xfrm>
            <a:off x="0" y="-543074"/>
            <a:ext cx="9144000" cy="5143500"/>
          </a:xfrm>
          <a:prstGeom prst="rect">
            <a:avLst/>
          </a:prstGeom>
        </p:spPr>
      </p:pic>
      <p:sp>
        <p:nvSpPr>
          <p:cNvPr id="8" name="Marcador de pie de página 7">
            <a:extLst>
              <a:ext uri="{FF2B5EF4-FFF2-40B4-BE49-F238E27FC236}">
                <a16:creationId xmlns:a16="http://schemas.microsoft.com/office/drawing/2014/main" id="{D4C3FA5D-38F4-5D4E-AB37-56F1C929EF1E}"/>
              </a:ext>
            </a:extLst>
          </p:cNvPr>
          <p:cNvSpPr>
            <a:spLocks noGrp="1"/>
          </p:cNvSpPr>
          <p:nvPr>
            <p:ph type="ftr" sz="quarter" idx="11"/>
          </p:nvPr>
        </p:nvSpPr>
        <p:spPr/>
        <p:txBody>
          <a:bodyPr/>
          <a:lstStyle/>
          <a:p>
            <a:r>
              <a:rPr lang="eu-ES"/>
              <a:t>2</a:t>
            </a:r>
          </a:p>
        </p:txBody>
      </p:sp>
      <p:sp>
        <p:nvSpPr>
          <p:cNvPr id="18" name="CuadroTexto 17">
            <a:extLst>
              <a:ext uri="{FF2B5EF4-FFF2-40B4-BE49-F238E27FC236}">
                <a16:creationId xmlns:a16="http://schemas.microsoft.com/office/drawing/2014/main" id="{131FFA29-567E-C742-9FD6-8127643850B5}"/>
              </a:ext>
            </a:extLst>
          </p:cNvPr>
          <p:cNvSpPr txBox="1"/>
          <p:nvPr/>
        </p:nvSpPr>
        <p:spPr>
          <a:xfrm>
            <a:off x="1232156" y="538193"/>
            <a:ext cx="7463714" cy="515526"/>
          </a:xfrm>
          <a:prstGeom prst="rect">
            <a:avLst/>
          </a:prstGeom>
          <a:noFill/>
        </p:spPr>
        <p:txBody>
          <a:bodyPr wrap="square" rtlCol="0">
            <a:spAutoFit/>
          </a:bodyPr>
          <a:lstStyle/>
          <a:p>
            <a:pPr>
              <a:lnSpc>
                <a:spcPts val="3340"/>
              </a:lnSpc>
            </a:pPr>
            <a:r>
              <a:rPr lang="eu-ES" sz="3200" b="1" dirty="0">
                <a:latin typeface="Arial" panose="020B0604020202020204" pitchFamily="34" charset="0"/>
                <a:cs typeface="Arial" panose="020B0604020202020204" pitchFamily="34" charset="0"/>
              </a:rPr>
              <a:t>Etorkizuneko eta Itxaropeneko planak</a:t>
            </a:r>
          </a:p>
        </p:txBody>
      </p:sp>
      <p:sp>
        <p:nvSpPr>
          <p:cNvPr id="22" name="CuadroTexto 21">
            <a:extLst>
              <a:ext uri="{FF2B5EF4-FFF2-40B4-BE49-F238E27FC236}">
                <a16:creationId xmlns:a16="http://schemas.microsoft.com/office/drawing/2014/main" id="{0BDA9A4E-05A5-9C45-917E-442837058CA8}"/>
              </a:ext>
            </a:extLst>
          </p:cNvPr>
          <p:cNvSpPr txBox="1"/>
          <p:nvPr/>
        </p:nvSpPr>
        <p:spPr>
          <a:xfrm>
            <a:off x="1611429" y="1774156"/>
            <a:ext cx="6884517" cy="2769989"/>
          </a:xfrm>
          <a:prstGeom prst="rect">
            <a:avLst/>
          </a:prstGeom>
          <a:noFill/>
        </p:spPr>
        <p:txBody>
          <a:bodyPr wrap="square" rtlCol="0">
            <a:spAutoFit/>
          </a:bodyPr>
          <a:lstStyle/>
          <a:p>
            <a:pPr>
              <a:spcBef>
                <a:spcPts val="1200"/>
              </a:spcBef>
            </a:pPr>
            <a:r>
              <a:rPr lang="eu-ES" sz="1200" b="1">
                <a:latin typeface="Arial" panose="020B0604020202020204" pitchFamily="34" charset="0"/>
                <a:cs typeface="Arial" panose="020B0604020202020204" pitchFamily="34" charset="0"/>
              </a:rPr>
              <a:t>Etxegabe askok etorkizun hobea dute amets.</a:t>
            </a:r>
            <a:r>
              <a:rPr lang="eu-ES" sz="1200">
                <a:latin typeface="Arial" panose="020B0604020202020204" pitchFamily="34" charset="0"/>
                <a:cs typeface="Arial" panose="020B0604020202020204" pitchFamily="34" charset="0"/>
              </a:rPr>
              <a:t> Bizitza duinaren helmugara iritsi behar dute, etxearekin eta aukerekin. Etorkizuneko plan horiek —ametsak zein benetako jomugak izan— oztopoak gainditzeko eta egonkortasuna eta duintasuna lortzeko itxaropena islatzen dute.</a:t>
            </a:r>
          </a:p>
          <a:p>
            <a:pPr>
              <a:spcBef>
                <a:spcPts val="1200"/>
              </a:spcBef>
            </a:pPr>
            <a:r>
              <a:rPr lang="eu-ES" sz="1200">
                <a:latin typeface="Arial" panose="020B0604020202020204" pitchFamily="34" charset="0"/>
                <a:cs typeface="Arial" panose="020B0604020202020204" pitchFamily="34" charset="0"/>
              </a:rPr>
              <a:t>Enplegurik ezak frustrazioa eta mendekotasuna sortzen ditu. </a:t>
            </a:r>
            <a:r>
              <a:rPr lang="eu-ES" sz="1200" b="1">
                <a:latin typeface="Arial" panose="020B0604020202020204" pitchFamily="34" charset="0"/>
                <a:cs typeface="Arial" panose="020B0604020202020204" pitchFamily="34" charset="0"/>
              </a:rPr>
              <a:t>Etxegabeek autonomia ekonomikoa, prestakuntza eta bizitza hobea nahi dituzte.</a:t>
            </a:r>
            <a:r>
              <a:rPr lang="eu-ES" sz="1200">
                <a:latin typeface="Arial" panose="020B0604020202020204" pitchFamily="34" charset="0"/>
                <a:cs typeface="Arial" panose="020B0604020202020204" pitchFamily="34" charset="0"/>
              </a:rPr>
              <a:t> Era berean, jasotako babesa itzuli nahi diote gizarteari.</a:t>
            </a:r>
          </a:p>
          <a:p>
            <a:pPr>
              <a:spcBef>
                <a:spcPts val="1200"/>
              </a:spcBef>
            </a:pPr>
            <a:r>
              <a:rPr lang="eu-ES" sz="1200" b="1">
                <a:latin typeface="Arial" panose="020B0604020202020204" pitchFamily="34" charset="0"/>
                <a:cs typeface="Arial" panose="020B0604020202020204" pitchFamily="34" charset="0"/>
              </a:rPr>
              <a:t>Etxegabeek "maitasuna, txera eta ulermena" nahi dituzte.</a:t>
            </a:r>
            <a:r>
              <a:rPr lang="eu-ES" sz="1200">
                <a:latin typeface="Arial" panose="020B0604020202020204" pitchFamily="34" charset="0"/>
                <a:cs typeface="Arial" panose="020B0604020202020204" pitchFamily="34" charset="0"/>
              </a:rPr>
              <a:t> Behar dituzten maitasuna eta laguntza itzuli nahi dituzte gero. Laguntzeko eta laguntza jasotzeko gaitasuna funtsezkoa da gizarteratzeko.</a:t>
            </a:r>
          </a:p>
          <a:p>
            <a:pPr>
              <a:spcBef>
                <a:spcPts val="1200"/>
              </a:spcBef>
            </a:pPr>
            <a:r>
              <a:rPr lang="eu-ES" sz="1200">
                <a:solidFill>
                  <a:schemeClr val="tx1">
                    <a:lumMod val="85000"/>
                    <a:lumOff val="15000"/>
                  </a:schemeClr>
                </a:solidFill>
                <a:latin typeface="Arial" panose="020B0604020202020204" pitchFamily="34" charset="0"/>
                <a:cs typeface="Arial" panose="020B0604020202020204" pitchFamily="34" charset="0"/>
              </a:rPr>
              <a:t>Sare sozialik eta familiarrik ez izateak eragina du etxegabeengan. </a:t>
            </a:r>
            <a:r>
              <a:rPr lang="eu-ES" sz="1200" b="1">
                <a:solidFill>
                  <a:schemeClr val="tx1">
                    <a:lumMod val="85000"/>
                    <a:lumOff val="15000"/>
                  </a:schemeClr>
                </a:solidFill>
                <a:latin typeface="Arial" panose="020B0604020202020204" pitchFamily="34" charset="0"/>
                <a:cs typeface="Arial" panose="020B0604020202020204" pitchFamily="34" charset="0"/>
              </a:rPr>
              <a:t>Etxegabeek konpainia eta harreman esanguratsuak nahi dituzte.</a:t>
            </a:r>
            <a:r>
              <a:rPr lang="eu-ES" sz="1200">
                <a:solidFill>
                  <a:schemeClr val="tx1">
                    <a:lumMod val="85000"/>
                    <a:lumOff val="15000"/>
                  </a:schemeClr>
                </a:solidFill>
                <a:latin typeface="Arial" panose="020B0604020202020204" pitchFamily="34" charset="0"/>
                <a:cs typeface="Arial" panose="020B0604020202020204" pitchFamily="34" charset="0"/>
              </a:rPr>
              <a:t> Norbaitekin etorkizuna eraikitzeko desirak dituzte, eta hor nabarmena da afektuaren eta ahalduntzearen beharra.</a:t>
            </a:r>
          </a:p>
        </p:txBody>
      </p:sp>
      <p:pic>
        <p:nvPicPr>
          <p:cNvPr id="25" name="Imagen 24">
            <a:extLst>
              <a:ext uri="{FF2B5EF4-FFF2-40B4-BE49-F238E27FC236}">
                <a16:creationId xmlns:a16="http://schemas.microsoft.com/office/drawing/2014/main" id="{3AA0B3F5-DEEB-D24E-923C-C628DF517646}"/>
              </a:ext>
            </a:extLst>
          </p:cNvPr>
          <p:cNvPicPr>
            <a:picLocks noChangeAspect="1"/>
          </p:cNvPicPr>
          <p:nvPr/>
        </p:nvPicPr>
        <p:blipFill>
          <a:blip r:embed="rId3"/>
          <a:stretch>
            <a:fillRect/>
          </a:stretch>
        </p:blipFill>
        <p:spPr>
          <a:xfrm>
            <a:off x="510407" y="568176"/>
            <a:ext cx="139700" cy="1181100"/>
          </a:xfrm>
          <a:prstGeom prst="rect">
            <a:avLst/>
          </a:prstGeom>
        </p:spPr>
      </p:pic>
      <p:sp>
        <p:nvSpPr>
          <p:cNvPr id="37" name="Marcador de pie de página 3">
            <a:extLst>
              <a:ext uri="{FF2B5EF4-FFF2-40B4-BE49-F238E27FC236}">
                <a16:creationId xmlns:a16="http://schemas.microsoft.com/office/drawing/2014/main" id="{5AB5D7C9-F932-034B-BFA4-B806D85DC44D}"/>
              </a:ext>
            </a:extLst>
          </p:cNvPr>
          <p:cNvSpPr txBox="1">
            <a:spLocks/>
          </p:cNvSpPr>
          <p:nvPr/>
        </p:nvSpPr>
        <p:spPr>
          <a:xfrm>
            <a:off x="5919234" y="4876562"/>
            <a:ext cx="3086100" cy="273844"/>
          </a:xfrm>
          <a:prstGeom prst="rect">
            <a:avLst/>
          </a:prstGeom>
        </p:spPr>
        <p:txBody>
          <a:bodyPr vert="horz" lIns="91440" tIns="45720" rIns="91440" bIns="45720" rtlCol="0" anchor="ctr"/>
          <a:lstStyle>
            <a:defPPr>
              <a:defRPr lang="es-ES"/>
            </a:defPPr>
            <a:lvl1pPr marL="0" algn="r" defTabSz="685800" rtl="0" eaLnBrk="1" latinLnBrk="0" hangingPunct="1">
              <a:defRPr sz="1200" b="1" kern="1200">
                <a:solidFill>
                  <a:schemeClr val="bg1"/>
                </a:solidFill>
                <a:latin typeface="Arial" panose="020B0604020202020204" pitchFamily="34" charset="0"/>
                <a:ea typeface="+mn-ea"/>
                <a:cs typeface="Arial" panose="020B0604020202020204" pitchFamily="34"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endParaRPr lang="es-ES" sz="900" b="0" dirty="0">
              <a:solidFill>
                <a:schemeClr val="tx1"/>
              </a:solidFill>
            </a:endParaRPr>
          </a:p>
        </p:txBody>
      </p:sp>
      <p:pic>
        <p:nvPicPr>
          <p:cNvPr id="19" name="Imagen 18">
            <a:extLst>
              <a:ext uri="{FF2B5EF4-FFF2-40B4-BE49-F238E27FC236}">
                <a16:creationId xmlns:a16="http://schemas.microsoft.com/office/drawing/2014/main" id="{F339B23F-E893-BB48-9CA0-990D24827FC1}"/>
              </a:ext>
            </a:extLst>
          </p:cNvPr>
          <p:cNvPicPr>
            <a:picLocks noChangeAspect="1"/>
          </p:cNvPicPr>
          <p:nvPr/>
        </p:nvPicPr>
        <p:blipFill>
          <a:blip r:embed="rId4"/>
          <a:stretch>
            <a:fillRect/>
          </a:stretch>
        </p:blipFill>
        <p:spPr>
          <a:xfrm>
            <a:off x="1330855" y="1749276"/>
            <a:ext cx="279400" cy="279400"/>
          </a:xfrm>
          <a:prstGeom prst="rect">
            <a:avLst/>
          </a:prstGeom>
        </p:spPr>
      </p:pic>
      <p:pic>
        <p:nvPicPr>
          <p:cNvPr id="20" name="Imagen 19">
            <a:extLst>
              <a:ext uri="{FF2B5EF4-FFF2-40B4-BE49-F238E27FC236}">
                <a16:creationId xmlns:a16="http://schemas.microsoft.com/office/drawing/2014/main" id="{F830B889-2BC8-DC43-B6C3-A25E7B41C3AA}"/>
              </a:ext>
            </a:extLst>
          </p:cNvPr>
          <p:cNvPicPr>
            <a:picLocks noChangeAspect="1"/>
          </p:cNvPicPr>
          <p:nvPr/>
        </p:nvPicPr>
        <p:blipFill>
          <a:blip r:embed="rId4"/>
          <a:stretch>
            <a:fillRect/>
          </a:stretch>
        </p:blipFill>
        <p:spPr>
          <a:xfrm>
            <a:off x="1332029" y="2491391"/>
            <a:ext cx="279400" cy="279400"/>
          </a:xfrm>
          <a:prstGeom prst="rect">
            <a:avLst/>
          </a:prstGeom>
        </p:spPr>
      </p:pic>
      <p:pic>
        <p:nvPicPr>
          <p:cNvPr id="21" name="Imagen 20">
            <a:extLst>
              <a:ext uri="{FF2B5EF4-FFF2-40B4-BE49-F238E27FC236}">
                <a16:creationId xmlns:a16="http://schemas.microsoft.com/office/drawing/2014/main" id="{0CF10A86-DB45-634F-AD86-164427279D0A}"/>
              </a:ext>
            </a:extLst>
          </p:cNvPr>
          <p:cNvPicPr>
            <a:picLocks noChangeAspect="1"/>
          </p:cNvPicPr>
          <p:nvPr/>
        </p:nvPicPr>
        <p:blipFill>
          <a:blip r:embed="rId4"/>
          <a:stretch>
            <a:fillRect/>
          </a:stretch>
        </p:blipFill>
        <p:spPr>
          <a:xfrm>
            <a:off x="1332029" y="3164151"/>
            <a:ext cx="279400" cy="279400"/>
          </a:xfrm>
          <a:prstGeom prst="rect">
            <a:avLst/>
          </a:prstGeom>
        </p:spPr>
      </p:pic>
      <p:pic>
        <p:nvPicPr>
          <p:cNvPr id="23" name="Imagen 22">
            <a:extLst>
              <a:ext uri="{FF2B5EF4-FFF2-40B4-BE49-F238E27FC236}">
                <a16:creationId xmlns:a16="http://schemas.microsoft.com/office/drawing/2014/main" id="{448E53E0-6136-9D4E-9B0E-A895207D99CE}"/>
              </a:ext>
            </a:extLst>
          </p:cNvPr>
          <p:cNvPicPr>
            <a:picLocks noChangeAspect="1"/>
          </p:cNvPicPr>
          <p:nvPr/>
        </p:nvPicPr>
        <p:blipFill>
          <a:blip r:embed="rId4"/>
          <a:stretch>
            <a:fillRect/>
          </a:stretch>
        </p:blipFill>
        <p:spPr>
          <a:xfrm>
            <a:off x="1332029" y="3839539"/>
            <a:ext cx="279400" cy="279400"/>
          </a:xfrm>
          <a:prstGeom prst="rect">
            <a:avLst/>
          </a:prstGeom>
        </p:spPr>
      </p:pic>
      <p:pic>
        <p:nvPicPr>
          <p:cNvPr id="2" name="Imagen 1"/>
          <p:cNvPicPr>
            <a:picLocks noChangeAspect="1"/>
          </p:cNvPicPr>
          <p:nvPr/>
        </p:nvPicPr>
        <p:blipFill>
          <a:blip r:embed="rId5"/>
          <a:stretch>
            <a:fillRect/>
          </a:stretch>
        </p:blipFill>
        <p:spPr>
          <a:xfrm>
            <a:off x="8349616" y="4385115"/>
            <a:ext cx="597460" cy="597460"/>
          </a:xfrm>
          <a:prstGeom prst="rect">
            <a:avLst/>
          </a:prstGeom>
        </p:spPr>
      </p:pic>
    </p:spTree>
    <p:extLst>
      <p:ext uri="{BB962C8B-B14F-4D97-AF65-F5344CB8AC3E}">
        <p14:creationId xmlns:p14="http://schemas.microsoft.com/office/powerpoint/2010/main" val="24011238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47" y="1022964"/>
            <a:ext cx="4625343" cy="3078745"/>
          </a:xfrm>
          <a:prstGeom prst="rect">
            <a:avLst/>
          </a:prstGeom>
        </p:spPr>
      </p:pic>
      <p:sp>
        <p:nvSpPr>
          <p:cNvPr id="12" name="Marcador de pie de página 7">
            <a:extLst>
              <a:ext uri="{FF2B5EF4-FFF2-40B4-BE49-F238E27FC236}">
                <a16:creationId xmlns:a16="http://schemas.microsoft.com/office/drawing/2014/main" id="{B8B3733F-ACC3-FA43-8CE4-193D7B9BB00E}"/>
              </a:ext>
            </a:extLst>
          </p:cNvPr>
          <p:cNvSpPr>
            <a:spLocks noGrp="1"/>
          </p:cNvSpPr>
          <p:nvPr>
            <p:ph type="ftr" sz="quarter" idx="11"/>
          </p:nvPr>
        </p:nvSpPr>
        <p:spPr>
          <a:xfrm>
            <a:off x="5766834" y="4767263"/>
            <a:ext cx="3086100" cy="273844"/>
          </a:xfrm>
        </p:spPr>
        <p:txBody>
          <a:bodyPr/>
          <a:lstStyle/>
          <a:p>
            <a:r>
              <a:rPr lang="eu-ES"/>
              <a:t>2</a:t>
            </a:r>
          </a:p>
        </p:txBody>
      </p:sp>
      <p:sp>
        <p:nvSpPr>
          <p:cNvPr id="13" name="CuadroTexto 12">
            <a:extLst>
              <a:ext uri="{FF2B5EF4-FFF2-40B4-BE49-F238E27FC236}">
                <a16:creationId xmlns:a16="http://schemas.microsoft.com/office/drawing/2014/main" id="{5E6B7572-4D1C-2D41-8C37-4DAD9076C725}"/>
              </a:ext>
            </a:extLst>
          </p:cNvPr>
          <p:cNvSpPr txBox="1"/>
          <p:nvPr/>
        </p:nvSpPr>
        <p:spPr>
          <a:xfrm>
            <a:off x="4932487" y="382485"/>
            <a:ext cx="3648725" cy="891334"/>
          </a:xfrm>
          <a:prstGeom prst="rect">
            <a:avLst/>
          </a:prstGeom>
          <a:noFill/>
        </p:spPr>
        <p:txBody>
          <a:bodyPr wrap="square" rtlCol="0">
            <a:spAutoFit/>
          </a:bodyPr>
          <a:lstStyle/>
          <a:p>
            <a:pPr>
              <a:lnSpc>
                <a:spcPts val="3340"/>
              </a:lnSpc>
            </a:pPr>
            <a:r>
              <a:rPr lang="es-ES" sz="2800" b="1" dirty="0">
                <a:latin typeface="Arial" panose="020B0604020202020204" pitchFamily="34" charset="0"/>
                <a:cs typeface="Arial" panose="020B0604020202020204" pitchFamily="34" charset="0"/>
              </a:rPr>
              <a:t>ETXEGABETASUNA</a:t>
            </a:r>
            <a:r>
              <a:rPr lang="es-ES" sz="2000" b="1" dirty="0">
                <a:latin typeface="Arial" panose="020B0604020202020204" pitchFamily="34" charset="0"/>
                <a:cs typeface="Arial" panose="020B0604020202020204" pitchFamily="34" charset="0"/>
              </a:rPr>
              <a:t> EMAKUME AURPEGIA</a:t>
            </a:r>
            <a:endParaRPr lang="es-ES" sz="2000" b="1" dirty="0">
              <a:solidFill>
                <a:srgbClr val="FF0000"/>
              </a:solidFill>
              <a:latin typeface="Arial" panose="020B0604020202020204" pitchFamily="34" charset="0"/>
              <a:cs typeface="Arial" panose="020B0604020202020204" pitchFamily="34" charset="0"/>
            </a:endParaRPr>
          </a:p>
        </p:txBody>
      </p:sp>
      <p:sp>
        <p:nvSpPr>
          <p:cNvPr id="14" name="CuadroTexto 13">
            <a:extLst>
              <a:ext uri="{FF2B5EF4-FFF2-40B4-BE49-F238E27FC236}">
                <a16:creationId xmlns:a16="http://schemas.microsoft.com/office/drawing/2014/main" id="{387F9742-2548-B649-948B-ECE1069E6710}"/>
              </a:ext>
            </a:extLst>
          </p:cNvPr>
          <p:cNvSpPr txBox="1"/>
          <p:nvPr/>
        </p:nvSpPr>
        <p:spPr>
          <a:xfrm>
            <a:off x="4953420" y="1357848"/>
            <a:ext cx="3541552" cy="3970318"/>
          </a:xfrm>
          <a:prstGeom prst="rect">
            <a:avLst/>
          </a:prstGeom>
          <a:noFill/>
        </p:spPr>
        <p:txBody>
          <a:bodyPr wrap="square" rtlCol="0">
            <a:spAutoFit/>
          </a:bodyPr>
          <a:lstStyle/>
          <a:p>
            <a:r>
              <a:rPr lang="eu-ES" sz="1200" dirty="0" err="1">
                <a:solidFill>
                  <a:schemeClr val="tx1">
                    <a:lumMod val="85000"/>
                    <a:lumOff val="15000"/>
                  </a:schemeClr>
                </a:solidFill>
                <a:latin typeface="Arial" panose="020B0604020202020204" pitchFamily="34" charset="0"/>
                <a:cs typeface="Arial" panose="020B0604020202020204" pitchFamily="34" charset="0"/>
              </a:rPr>
              <a:t>Etxegabetasuna</a:t>
            </a:r>
            <a:r>
              <a:rPr lang="eu-ES" sz="1200" dirty="0">
                <a:solidFill>
                  <a:schemeClr val="tx1">
                    <a:lumMod val="85000"/>
                    <a:lumOff val="15000"/>
                  </a:schemeClr>
                </a:solidFill>
                <a:latin typeface="Arial" panose="020B0604020202020204" pitchFamily="34" charset="0"/>
                <a:cs typeface="Arial" panose="020B0604020202020204" pitchFamily="34" charset="0"/>
              </a:rPr>
              <a:t> gizonekin lotzen da normalean, baina</a:t>
            </a:r>
            <a:r>
              <a:rPr lang="eu-ES" sz="1200" b="1" dirty="0">
                <a:solidFill>
                  <a:schemeClr val="tx1">
                    <a:lumMod val="85000"/>
                    <a:lumOff val="15000"/>
                  </a:schemeClr>
                </a:solidFill>
                <a:latin typeface="Arial" panose="020B0604020202020204" pitchFamily="34" charset="0"/>
                <a:cs typeface="Arial" panose="020B0604020202020204" pitchFamily="34" charset="0"/>
              </a:rPr>
              <a:t> emakume etxegabeek</a:t>
            </a:r>
            <a:r>
              <a:rPr lang="eu-ES" sz="1200" dirty="0">
                <a:solidFill>
                  <a:schemeClr val="tx1">
                    <a:lumMod val="85000"/>
                    <a:lumOff val="15000"/>
                  </a:schemeClr>
                </a:solidFill>
                <a:latin typeface="Arial" panose="020B0604020202020204" pitchFamily="34" charset="0"/>
                <a:cs typeface="Arial" panose="020B0604020202020204" pitchFamily="34" charset="0"/>
              </a:rPr>
              <a:t> aurre egin behar diote larriagoa eta ez hain agerikoa den bazterketa sozialari.</a:t>
            </a:r>
          </a:p>
          <a:p>
            <a:pPr algn="just"/>
            <a:endParaRPr lang="es-ES" sz="1200" dirty="0">
              <a:solidFill>
                <a:schemeClr val="tx1">
                  <a:lumMod val="85000"/>
                  <a:lumOff val="15000"/>
                </a:schemeClr>
              </a:solidFill>
              <a:latin typeface="Arial" panose="020B0604020202020204" pitchFamily="34" charset="0"/>
              <a:cs typeface="Arial" panose="020B0604020202020204" pitchFamily="34" charset="0"/>
            </a:endParaRPr>
          </a:p>
          <a:p>
            <a:pPr algn="just"/>
            <a:r>
              <a:rPr lang="eu-ES" sz="1200" b="1" dirty="0">
                <a:solidFill>
                  <a:schemeClr val="tx1">
                    <a:lumMod val="85000"/>
                    <a:lumOff val="15000"/>
                  </a:schemeClr>
                </a:solidFill>
                <a:latin typeface="Arial" panose="020B0604020202020204" pitchFamily="34" charset="0"/>
                <a:cs typeface="Arial" panose="020B0604020202020204" pitchFamily="34" charset="0"/>
              </a:rPr>
              <a:t>Haien ahultasuna areagotu egiten da,</a:t>
            </a:r>
            <a:r>
              <a:rPr lang="eu-ES" sz="1200" dirty="0">
                <a:solidFill>
                  <a:schemeClr val="tx1">
                    <a:lumMod val="85000"/>
                    <a:lumOff val="15000"/>
                  </a:schemeClr>
                </a:solidFill>
                <a:latin typeface="Arial" panose="020B0604020202020204" pitchFamily="34" charset="0"/>
                <a:cs typeface="Arial" panose="020B0604020202020204" pitchFamily="34" charset="0"/>
              </a:rPr>
              <a:t> generoari lotutako faktore zehatzen ondorioz, hala nola indarkeria, </a:t>
            </a:r>
            <a:r>
              <a:rPr lang="eu-ES" sz="1200" dirty="0" err="1">
                <a:solidFill>
                  <a:schemeClr val="tx1">
                    <a:lumMod val="85000"/>
                    <a:lumOff val="15000"/>
                  </a:schemeClr>
                </a:solidFill>
                <a:latin typeface="Arial" panose="020B0604020202020204" pitchFamily="34" charset="0"/>
                <a:cs typeface="Arial" panose="020B0604020202020204" pitchFamily="34" charset="0"/>
              </a:rPr>
              <a:t>prekaritatea</a:t>
            </a:r>
            <a:r>
              <a:rPr lang="eu-ES" sz="1200" dirty="0">
                <a:solidFill>
                  <a:schemeClr val="tx1">
                    <a:lumMod val="85000"/>
                    <a:lumOff val="15000"/>
                  </a:schemeClr>
                </a:solidFill>
                <a:latin typeface="Arial" panose="020B0604020202020204" pitchFamily="34" charset="0"/>
                <a:cs typeface="Arial" panose="020B0604020202020204" pitchFamily="34" charset="0"/>
              </a:rPr>
              <a:t> eta seme-alabak babesteko beharra.</a:t>
            </a:r>
          </a:p>
          <a:p>
            <a:pPr algn="just"/>
            <a:endParaRPr lang="es-ES" sz="1200" dirty="0">
              <a:solidFill>
                <a:schemeClr val="tx1">
                  <a:lumMod val="85000"/>
                  <a:lumOff val="15000"/>
                </a:schemeClr>
              </a:solidFill>
              <a:latin typeface="Arial" panose="020B0604020202020204" pitchFamily="34" charset="0"/>
              <a:cs typeface="Arial" panose="020B0604020202020204" pitchFamily="34" charset="0"/>
            </a:endParaRPr>
          </a:p>
          <a:p>
            <a:pPr algn="just"/>
            <a:r>
              <a:rPr lang="eu-ES" sz="1200" dirty="0">
                <a:solidFill>
                  <a:schemeClr val="tx1">
                    <a:lumMod val="85000"/>
                    <a:lumOff val="15000"/>
                  </a:schemeClr>
                </a:solidFill>
                <a:latin typeface="Arial" panose="020B0604020202020204" pitchFamily="34" charset="0"/>
                <a:cs typeface="Arial" panose="020B0604020202020204" pitchFamily="34" charset="0"/>
              </a:rPr>
              <a:t>Emakume askok</a:t>
            </a:r>
            <a:r>
              <a:rPr lang="eu-ES" sz="1200" b="1" dirty="0">
                <a:solidFill>
                  <a:schemeClr val="tx1">
                    <a:lumMod val="85000"/>
                    <a:lumOff val="15000"/>
                  </a:schemeClr>
                </a:solidFill>
                <a:latin typeface="Arial" panose="020B0604020202020204" pitchFamily="34" charset="0"/>
                <a:cs typeface="Arial" panose="020B0604020202020204" pitchFamily="34" charset="0"/>
              </a:rPr>
              <a:t> aldi baterako eta arriskuko irtenbideetara</a:t>
            </a:r>
            <a:r>
              <a:rPr lang="eu-ES" sz="1200" dirty="0">
                <a:solidFill>
                  <a:schemeClr val="tx1">
                    <a:lumMod val="85000"/>
                    <a:lumOff val="15000"/>
                  </a:schemeClr>
                </a:solidFill>
                <a:latin typeface="Arial" panose="020B0604020202020204" pitchFamily="34" charset="0"/>
                <a:cs typeface="Arial" panose="020B0604020202020204" pitchFamily="34" charset="0"/>
              </a:rPr>
              <a:t> jotzen dute kalea saihesteko, eta horrek betikotu egiten du beren bazterketa-egoera.</a:t>
            </a:r>
          </a:p>
          <a:p>
            <a:pPr algn="just"/>
            <a:endParaRPr lang="es-ES" sz="1200" dirty="0">
              <a:solidFill>
                <a:schemeClr val="tx1">
                  <a:lumMod val="85000"/>
                  <a:lumOff val="15000"/>
                </a:schemeClr>
              </a:solidFill>
              <a:latin typeface="Arial" panose="020B0604020202020204" pitchFamily="34" charset="0"/>
              <a:cs typeface="Arial" panose="020B0604020202020204" pitchFamily="34" charset="0"/>
            </a:endParaRPr>
          </a:p>
          <a:p>
            <a:pPr algn="just"/>
            <a:r>
              <a:rPr lang="eu-ES" sz="1200" dirty="0">
                <a:solidFill>
                  <a:schemeClr val="tx1">
                    <a:lumMod val="85000"/>
                    <a:lumOff val="15000"/>
                  </a:schemeClr>
                </a:solidFill>
                <a:latin typeface="Arial" panose="020B0604020202020204" pitchFamily="34" charset="0"/>
                <a:cs typeface="Arial" panose="020B0604020202020204" pitchFamily="34" charset="0"/>
              </a:rPr>
              <a:t>Funtsezkoa da esku hartzeko estrategiak egokitzea desberdintasun horiek onartu eta jorratzeko, genero-ikuspegia txertatuz, emakume etxegabeei laguntza eraginkorragoa eta seguruagoa eskaini ahal izateko.</a:t>
            </a:r>
          </a:p>
          <a:p>
            <a:pPr algn="just"/>
            <a:endParaRPr lang="es-ES" sz="1200" dirty="0">
              <a:solidFill>
                <a:schemeClr val="tx1">
                  <a:lumMod val="85000"/>
                  <a:lumOff val="15000"/>
                </a:schemeClr>
              </a:solidFill>
              <a:latin typeface="Arial" panose="020B0604020202020204" pitchFamily="34" charset="0"/>
              <a:cs typeface="Arial" panose="020B0604020202020204" pitchFamily="34" charset="0"/>
            </a:endParaRPr>
          </a:p>
        </p:txBody>
      </p:sp>
      <p:pic>
        <p:nvPicPr>
          <p:cNvPr id="15" name="Imagen 14">
            <a:extLst>
              <a:ext uri="{FF2B5EF4-FFF2-40B4-BE49-F238E27FC236}">
                <a16:creationId xmlns:a16="http://schemas.microsoft.com/office/drawing/2014/main" id="{990EE3FD-173A-1E49-8509-8FDF40B2A3EF}"/>
              </a:ext>
            </a:extLst>
          </p:cNvPr>
          <p:cNvPicPr>
            <a:picLocks noChangeAspect="1"/>
          </p:cNvPicPr>
          <p:nvPr/>
        </p:nvPicPr>
        <p:blipFill>
          <a:blip r:embed="rId3"/>
          <a:stretch>
            <a:fillRect/>
          </a:stretch>
        </p:blipFill>
        <p:spPr>
          <a:xfrm>
            <a:off x="4674020" y="1421597"/>
            <a:ext cx="279400" cy="279400"/>
          </a:xfrm>
          <a:prstGeom prst="rect">
            <a:avLst/>
          </a:prstGeom>
        </p:spPr>
      </p:pic>
      <p:pic>
        <p:nvPicPr>
          <p:cNvPr id="16" name="Imagen 15">
            <a:extLst>
              <a:ext uri="{FF2B5EF4-FFF2-40B4-BE49-F238E27FC236}">
                <a16:creationId xmlns:a16="http://schemas.microsoft.com/office/drawing/2014/main" id="{17498814-4BC2-7D4F-9311-57736C5E47C0}"/>
              </a:ext>
            </a:extLst>
          </p:cNvPr>
          <p:cNvPicPr>
            <a:picLocks noChangeAspect="1"/>
          </p:cNvPicPr>
          <p:nvPr/>
        </p:nvPicPr>
        <p:blipFill>
          <a:blip r:embed="rId4"/>
          <a:stretch>
            <a:fillRect/>
          </a:stretch>
        </p:blipFill>
        <p:spPr>
          <a:xfrm>
            <a:off x="4740586" y="137706"/>
            <a:ext cx="139700" cy="1181100"/>
          </a:xfrm>
          <a:prstGeom prst="rect">
            <a:avLst/>
          </a:prstGeom>
        </p:spPr>
      </p:pic>
      <p:pic>
        <p:nvPicPr>
          <p:cNvPr id="17" name="Imagen 16">
            <a:extLst>
              <a:ext uri="{FF2B5EF4-FFF2-40B4-BE49-F238E27FC236}">
                <a16:creationId xmlns:a16="http://schemas.microsoft.com/office/drawing/2014/main" id="{3B1BE94F-6458-D842-B838-70B838D12678}"/>
              </a:ext>
            </a:extLst>
          </p:cNvPr>
          <p:cNvPicPr>
            <a:picLocks noChangeAspect="1"/>
          </p:cNvPicPr>
          <p:nvPr/>
        </p:nvPicPr>
        <p:blipFill>
          <a:blip r:embed="rId3"/>
          <a:stretch>
            <a:fillRect/>
          </a:stretch>
        </p:blipFill>
        <p:spPr>
          <a:xfrm>
            <a:off x="4663554" y="2469648"/>
            <a:ext cx="279400" cy="279400"/>
          </a:xfrm>
          <a:prstGeom prst="rect">
            <a:avLst/>
          </a:prstGeom>
        </p:spPr>
      </p:pic>
      <p:pic>
        <p:nvPicPr>
          <p:cNvPr id="18" name="Imagen 17">
            <a:extLst>
              <a:ext uri="{FF2B5EF4-FFF2-40B4-BE49-F238E27FC236}">
                <a16:creationId xmlns:a16="http://schemas.microsoft.com/office/drawing/2014/main" id="{6213DEC3-E151-9C41-8D85-4452EE573045}"/>
              </a:ext>
            </a:extLst>
          </p:cNvPr>
          <p:cNvPicPr>
            <a:picLocks noChangeAspect="1"/>
          </p:cNvPicPr>
          <p:nvPr/>
        </p:nvPicPr>
        <p:blipFill>
          <a:blip r:embed="rId3"/>
          <a:stretch>
            <a:fillRect/>
          </a:stretch>
        </p:blipFill>
        <p:spPr>
          <a:xfrm>
            <a:off x="4655615" y="3338511"/>
            <a:ext cx="279400" cy="279400"/>
          </a:xfrm>
          <a:prstGeom prst="rect">
            <a:avLst/>
          </a:prstGeom>
        </p:spPr>
      </p:pic>
      <p:sp>
        <p:nvSpPr>
          <p:cNvPr id="10" name="Marcador de pie de página 3">
            <a:extLst>
              <a:ext uri="{FF2B5EF4-FFF2-40B4-BE49-F238E27FC236}">
                <a16:creationId xmlns:a16="http://schemas.microsoft.com/office/drawing/2014/main" id="{7F8AD880-9D9E-EB40-9BA0-FFF8A46C8CA7}"/>
              </a:ext>
            </a:extLst>
          </p:cNvPr>
          <p:cNvSpPr txBox="1">
            <a:spLocks/>
          </p:cNvSpPr>
          <p:nvPr/>
        </p:nvSpPr>
        <p:spPr>
          <a:xfrm>
            <a:off x="5912367" y="4869656"/>
            <a:ext cx="3086100" cy="273844"/>
          </a:xfrm>
          <a:prstGeom prst="rect">
            <a:avLst/>
          </a:prstGeom>
        </p:spPr>
        <p:txBody>
          <a:bodyPr vert="horz" lIns="91440" tIns="45720" rIns="91440" bIns="45720" rtlCol="0" anchor="ctr"/>
          <a:lstStyle>
            <a:defPPr>
              <a:defRPr lang="es-ES"/>
            </a:defPPr>
            <a:lvl1pPr marL="0" algn="r" defTabSz="685800" rtl="0" eaLnBrk="1" latinLnBrk="0" hangingPunct="1">
              <a:defRPr sz="1200" b="1" kern="1200">
                <a:solidFill>
                  <a:schemeClr val="bg1"/>
                </a:solidFill>
                <a:latin typeface="Arial" panose="020B0604020202020204" pitchFamily="34" charset="0"/>
                <a:ea typeface="+mn-ea"/>
                <a:cs typeface="Arial" panose="020B0604020202020204" pitchFamily="34"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endParaRPr lang="es-ES" sz="900" b="0" dirty="0">
              <a:solidFill>
                <a:schemeClr val="tx1"/>
              </a:solidFill>
            </a:endParaRPr>
          </a:p>
        </p:txBody>
      </p:sp>
      <p:pic>
        <p:nvPicPr>
          <p:cNvPr id="2" name="Imagen 1"/>
          <p:cNvPicPr>
            <a:picLocks noChangeAspect="1"/>
          </p:cNvPicPr>
          <p:nvPr/>
        </p:nvPicPr>
        <p:blipFill>
          <a:blip r:embed="rId5"/>
          <a:stretch>
            <a:fillRect/>
          </a:stretch>
        </p:blipFill>
        <p:spPr>
          <a:xfrm>
            <a:off x="4673264" y="4107473"/>
            <a:ext cx="274344" cy="274344"/>
          </a:xfrm>
          <a:prstGeom prst="rect">
            <a:avLst/>
          </a:prstGeom>
        </p:spPr>
      </p:pic>
      <p:pic>
        <p:nvPicPr>
          <p:cNvPr id="8" name="Imagen 7"/>
          <p:cNvPicPr>
            <a:picLocks noChangeAspect="1"/>
          </p:cNvPicPr>
          <p:nvPr/>
        </p:nvPicPr>
        <p:blipFill>
          <a:blip r:embed="rId6"/>
          <a:stretch>
            <a:fillRect/>
          </a:stretch>
        </p:blipFill>
        <p:spPr>
          <a:xfrm>
            <a:off x="8519480" y="4519730"/>
            <a:ext cx="597460" cy="597460"/>
          </a:xfrm>
          <a:prstGeom prst="rect">
            <a:avLst/>
          </a:prstGeom>
        </p:spPr>
      </p:pic>
    </p:spTree>
    <p:extLst>
      <p:ext uri="{BB962C8B-B14F-4D97-AF65-F5344CB8AC3E}">
        <p14:creationId xmlns:p14="http://schemas.microsoft.com/office/powerpoint/2010/main" val="847077861"/>
      </p:ext>
    </p:extLst>
  </p:cSld>
  <p:clrMapOvr>
    <a:masterClrMapping/>
  </p:clrMapOvr>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iseño personalizado">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Diseño personalizado">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b2e89374-9299-4d08-8607-b904742c0d4a">
      <Terms xmlns="http://schemas.microsoft.com/office/infopath/2007/PartnerControls"/>
    </lcf76f155ced4ddcb4097134ff3c332f>
    <TaxCatchAll xmlns="f3f0a1fb-d060-48f9-986d-79c9aa6006db"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o" ma:contentTypeID="0x01010018F4F71625B2A44C8F9A36B315F22147" ma:contentTypeVersion="" ma:contentTypeDescription="Crear nuevo documento." ma:contentTypeScope="" ma:versionID="5170469b0a30293b0e526676028e6a23">
  <xsd:schema xmlns:xsd="http://www.w3.org/2001/XMLSchema" xmlns:xs="http://www.w3.org/2001/XMLSchema" xmlns:p="http://schemas.microsoft.com/office/2006/metadata/properties" xmlns:ns2="b2e89374-9299-4d08-8607-b904742c0d4a" xmlns:ns3="f3f0a1fb-d060-48f9-986d-79c9aa6006db" targetNamespace="http://schemas.microsoft.com/office/2006/metadata/properties" ma:root="true" ma:fieldsID="70bd54813cba25cce93d7bf1134df976" ns2:_="" ns3:_="">
    <xsd:import namespace="b2e89374-9299-4d08-8607-b904742c0d4a"/>
    <xsd:import namespace="f3f0a1fb-d060-48f9-986d-79c9aa6006d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GenerationTime" minOccurs="0"/>
                <xsd:element ref="ns2:MediaServiceEventHashCode" minOccurs="0"/>
                <xsd:element ref="ns2:MediaServiceOCR" minOccurs="0"/>
                <xsd:element ref="ns3:SharedWithUsers" minOccurs="0"/>
                <xsd:element ref="ns3:SharedWithDetails" minOccurs="0"/>
                <xsd:element ref="ns2:MediaLengthInSeconds" minOccurs="0"/>
                <xsd:element ref="ns2:MediaServiceLocation" minOccurs="0"/>
                <xsd:element ref="ns2:MediaServiceAutoKeyPoints" minOccurs="0"/>
                <xsd:element ref="ns2:MediaServiceKeyPoint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2e89374-9299-4d08-8607-b904742c0d4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LengthInSeconds" ma:index="16" nillable="true" ma:displayName="Length (seconds)" ma:internalName="MediaLengthInSeconds" ma:readOnly="true">
      <xsd:simpleType>
        <xsd:restriction base="dms:Unknown"/>
      </xsd:simpleType>
    </xsd:element>
    <xsd:element name="MediaServiceLocation" ma:index="17"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lcf76f155ced4ddcb4097134ff3c332f" ma:index="21" nillable="true" ma:taxonomy="true" ma:internalName="lcf76f155ced4ddcb4097134ff3c332f" ma:taxonomyFieldName="MediaServiceImageTags" ma:displayName="Etiquetas de imagen" ma:readOnly="false" ma:fieldId="{5cf76f15-5ced-4ddc-b409-7134ff3c332f}" ma:taxonomyMulti="true" ma:sspId="59765c0d-a0e3-4583-aecd-300c45e14d97"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3f0a1fb-d060-48f9-986d-79c9aa6006db" elementFormDefault="qualified">
    <xsd:import namespace="http://schemas.microsoft.com/office/2006/documentManagement/types"/>
    <xsd:import namespace="http://schemas.microsoft.com/office/infopath/2007/PartnerControls"/>
    <xsd:element name="SharedWithUsers" ma:index="14" nillable="true" ma:displayName="Compartid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Detalles de uso compartido" ma:internalName="SharedWithDetails" ma:readOnly="true">
      <xsd:simpleType>
        <xsd:restriction base="dms:Note">
          <xsd:maxLength value="255"/>
        </xsd:restriction>
      </xsd:simpleType>
    </xsd:element>
    <xsd:element name="TaxCatchAll" ma:index="22" nillable="true" ma:displayName="Taxonomy Catch All Column" ma:hidden="true" ma:list="{7124faba-7196-4323-a938-0c5bc4c34b60}" ma:internalName="TaxCatchAll" ma:showField="CatchAllData" ma:web="f3f0a1fb-d060-48f9-986d-79c9aa6006d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ABA322D-71F0-4AEE-AD7E-FC0475FE4556}">
  <ds:schemaRefs>
    <ds:schemaRef ds:uri="http://schemas.openxmlformats.org/package/2006/metadata/core-properties"/>
    <ds:schemaRef ds:uri="http://purl.org/dc/terms/"/>
    <ds:schemaRef ds:uri="b2e89374-9299-4d08-8607-b904742c0d4a"/>
    <ds:schemaRef ds:uri="http://schemas.microsoft.com/office/2006/documentManagement/types"/>
    <ds:schemaRef ds:uri="http://schemas.microsoft.com/office/2006/metadata/properties"/>
    <ds:schemaRef ds:uri="f3f0a1fb-d060-48f9-986d-79c9aa6006db"/>
    <ds:schemaRef ds:uri="http://purl.org/dc/elements/1.1/"/>
    <ds:schemaRef ds:uri="http://schemas.microsoft.com/office/infopath/2007/PartnerControls"/>
    <ds:schemaRef ds:uri="http://www.w3.org/XML/1998/namespace"/>
    <ds:schemaRef ds:uri="http://purl.org/dc/dcmitype/"/>
  </ds:schemaRefs>
</ds:datastoreItem>
</file>

<file path=customXml/itemProps2.xml><?xml version="1.0" encoding="utf-8"?>
<ds:datastoreItem xmlns:ds="http://schemas.openxmlformats.org/officeDocument/2006/customXml" ds:itemID="{B3AD2B98-A90D-4650-8A09-234DE6A8220A}">
  <ds:schemaRefs>
    <ds:schemaRef ds:uri="http://schemas.microsoft.com/sharepoint/v3/contenttype/forms"/>
  </ds:schemaRefs>
</ds:datastoreItem>
</file>

<file path=customXml/itemProps3.xml><?xml version="1.0" encoding="utf-8"?>
<ds:datastoreItem xmlns:ds="http://schemas.openxmlformats.org/officeDocument/2006/customXml" ds:itemID="{E57F73C1-A89F-49AA-974A-CE8E34C0A24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2e89374-9299-4d08-8607-b904742c0d4a"/>
    <ds:schemaRef ds:uri="f3f0a1fb-d060-48f9-986d-79c9aa6006d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2936</TotalTime>
  <Words>927</Words>
  <Application>Microsoft Office PowerPoint</Application>
  <PresentationFormat>Pantailaren bistaratzea (16:9)</PresentationFormat>
  <Paragraphs>65</Paragraphs>
  <Slides>11</Slides>
  <Notes>0</Notes>
  <HiddenSlides>0</HiddenSlides>
  <MMClips>0</MMClips>
  <ScaleCrop>false</ScaleCrop>
  <HeadingPairs>
    <vt:vector size="6" baseType="variant">
      <vt:variant>
        <vt:lpstr>Erabilitako letra-tipoak</vt:lpstr>
      </vt:variant>
      <vt:variant>
        <vt:i4>3</vt:i4>
      </vt:variant>
      <vt:variant>
        <vt:lpstr>Gaia</vt:lpstr>
      </vt:variant>
      <vt:variant>
        <vt:i4>3</vt:i4>
      </vt:variant>
      <vt:variant>
        <vt:lpstr>Diapositiben tituluak</vt:lpstr>
      </vt:variant>
      <vt:variant>
        <vt:i4>11</vt:i4>
      </vt:variant>
    </vt:vector>
  </HeadingPairs>
  <TitlesOfParts>
    <vt:vector size="17" baseType="lpstr">
      <vt:lpstr>Arial</vt:lpstr>
      <vt:lpstr>Calibri</vt:lpstr>
      <vt:lpstr>Calibri Light</vt:lpstr>
      <vt:lpstr>Tema de Office</vt:lpstr>
      <vt:lpstr>Diseño personalizado</vt:lpstr>
      <vt:lpstr>1_Diseño personalizado</vt:lpstr>
      <vt:lpstr>PowerPoint aurkezpena</vt:lpstr>
      <vt:lpstr>PowerPoint aurkezpena</vt:lpstr>
      <vt:lpstr>PowerPoint aurkezpena</vt:lpstr>
      <vt:lpstr>PowerPoint aurkezpena</vt:lpstr>
      <vt:lpstr>PowerPoint aurkezpena</vt:lpstr>
      <vt:lpstr>PowerPoint aurkezpena</vt:lpstr>
      <vt:lpstr>PowerPoint aurkezpena</vt:lpstr>
      <vt:lpstr>PowerPoint aurkezpena</vt:lpstr>
      <vt:lpstr>PowerPoint aurkezpena</vt:lpstr>
      <vt:lpstr>PowerPoint aurkezpena</vt:lpstr>
      <vt:lpstr>PowerPoint aurkezpena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Microsoft Office User</dc:creator>
  <cp:lastModifiedBy>Unai - Labayru Bolueta</cp:lastModifiedBy>
  <cp:revision>137</cp:revision>
  <cp:lastPrinted>2023-10-18T08:31:35Z</cp:lastPrinted>
  <dcterms:created xsi:type="dcterms:W3CDTF">2019-09-19T14:55:54Z</dcterms:created>
  <dcterms:modified xsi:type="dcterms:W3CDTF">2024-10-15T06:04:44Z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0x01010018F4F71625B2A44C8F9A36B315F22147</vt:lpwstr>
  </property>
</Properties>
</file>