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goña Rey" userId="ecce2737-fc1b-4b1b-9a85-ea1d744aeb8b" providerId="ADAL" clId="{EECCD674-DAA8-47DB-AFF4-974439141ABF}"/>
    <pc:docChg chg="modSld">
      <pc:chgData name="Begoña Rey" userId="ecce2737-fc1b-4b1b-9a85-ea1d744aeb8b" providerId="ADAL" clId="{EECCD674-DAA8-47DB-AFF4-974439141ABF}" dt="2022-11-28T11:57:01.317" v="2" actId="20577"/>
      <pc:docMkLst>
        <pc:docMk/>
      </pc:docMkLst>
      <pc:sldChg chg="modSp">
        <pc:chgData name="Begoña Rey" userId="ecce2737-fc1b-4b1b-9a85-ea1d744aeb8b" providerId="ADAL" clId="{EECCD674-DAA8-47DB-AFF4-974439141ABF}" dt="2022-11-28T11:57:01.317" v="2" actId="20577"/>
        <pc:sldMkLst>
          <pc:docMk/>
          <pc:sldMk cId="3901437204" sldId="261"/>
        </pc:sldMkLst>
        <pc:spChg chg="mod">
          <ac:chgData name="Begoña Rey" userId="ecce2737-fc1b-4b1b-9a85-ea1d744aeb8b" providerId="ADAL" clId="{EECCD674-DAA8-47DB-AFF4-974439141ABF}" dt="2022-11-28T11:57:01.317" v="2" actId="20577"/>
          <ac:spMkLst>
            <pc:docMk/>
            <pc:sldMk cId="3901437204" sldId="261"/>
            <ac:spMk id="5" creationId="{D1CA275F-D3E3-4FD3-8290-64063D6891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57D6F-B99F-4725-9AA0-95254D50F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196D64-72ED-4873-B39B-E08C1EC83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B40EAD-2538-4CC4-B281-9E25D565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F8B08E-7BF0-4C84-8F2C-0C4B61FA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CBCC0C-A8F8-414D-8C7C-3D2063E3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424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4873A-1F2A-47CF-B61C-E7B8F2C0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8FE78E-7557-47D4-971C-FF5ABA5F5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02ED8-7673-4078-95CF-05644E52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9694C2-66AB-4227-B35A-D49E8D4D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49066-73B5-4C37-B223-8FC734F8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234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316B83-78C8-420E-9F52-B327EE7A9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7A0D5B-4E8B-41E2-8DEF-0171A9A6E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54ABA-1F64-4A3F-AD6C-48308D9C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3B58F8-2E72-476B-B0E8-6DDADC5C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90F4C-D142-4111-AAC9-7985B03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796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56B3E-F34F-4107-8E02-EFACC9F7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086DAC-E341-4F9E-A9C3-F0DAEA94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579A20-0C1D-4955-8D5D-931EBC6F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29283-427E-4AEC-9CAD-918F6D5F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662547-7317-4CFE-8DC0-362529C8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876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1DCBC-6760-484E-8EF1-35798411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B0B2E1-F6C3-4E4A-8E5C-153958354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BF328A-127A-4D65-997E-986A29C0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77A91-4FF4-47E2-BEFC-C01DEEA8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B71F9-2469-4A19-A374-B131F33E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962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2635F-6358-41C0-AFC5-FA23F315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7E8E1D-44DE-4A57-9DA5-A2BDEC4A6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F0562-F189-4C1D-867E-E4E2D0A64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9165D3-ECC4-43F6-9894-A70227B2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779D9C-1D49-4D24-B0A3-0F917267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5C7F2B-2B0F-4102-995D-FB01E35B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84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089F5-4E25-4456-83A3-F6EA73653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FD56FA-EA3C-4226-BEA1-C9EE34A1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74F47B-B41B-440B-9F6A-FEC8D7B2B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EDDB45-5A63-4B3E-A10E-AAB15095E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1837AE-A61A-4613-9C24-D6810A477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ECA1FD-EF5B-45B0-AE8B-8B9A7144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AA06DB-EDA2-47A4-A916-13D3A9E2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E6E8DA-A996-47F3-A719-D747AD69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955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10B12-1806-4104-9721-A521A30B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3F9FEB-442D-47B9-AA1C-FEF62CF2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398EF7-2DB4-4718-B638-3B35C47D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8A3177-91F4-4A40-B3B9-E455E5E89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859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6B08BB-CF35-449C-A084-AC9662A4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6BEE9A-7031-4629-A961-6A80DA43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44B4B3-8547-470E-9F0F-CA3CA060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63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4283B-8F89-4C18-970E-BD8AB25B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B20712-09E2-4CA3-A9D6-C1FF55258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3E9A11-6458-496A-A42E-673D84E2F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6A015-A96B-4BF8-8F0C-0F1B1925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7FB172-2AE8-4858-9285-9C49D8CD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64A265-D57B-4D41-AC63-43F6A2A5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094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66539-DED1-4A49-B5DA-FB88D917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186354-5E89-4081-9152-C8A186132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E59F11-B0B1-4134-943F-6B7287A99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1AB8DF-093E-4B9D-9113-D73E952C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16747B-2AF3-403C-98FC-EDD948C6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A86C0D-B37C-4A48-A64F-726F39E0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014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FB0234-4AA0-4E92-81BB-8A746817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B693E1-5D5F-4276-B7D5-6CCA21C85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8520BB-9F15-4C2A-9013-C28F9D8B7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12EC-4766-4A1E-9318-B25C65B5A929}" type="datetimeFigureOut">
              <a:rPr lang="es-ES" smtClean="0"/>
              <a:t>28/11/2022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1FAA7B-CC90-4AB1-A8CD-3CB9B752A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5E4508-E894-4D1C-8068-30FB37218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174B-1279-440D-887F-5AA0C5901F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3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1AFEE143-FDA1-43AE-B936-AC3E6CEC9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65"/>
            <a:ext cx="12192000" cy="686526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3B70551-FA46-423C-B9BD-E7D5EB583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67" y="1971989"/>
            <a:ext cx="1401068" cy="121073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9F03DA1-5EC0-4E84-A8C3-2A30DBF93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322" y="428915"/>
            <a:ext cx="6384880" cy="599290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218E180-AB67-41EC-BD49-25EC8C8FB2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726" y="5161980"/>
            <a:ext cx="3714750" cy="125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4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8264F2B-E0EB-464B-B8B0-6CC77289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6744594-A1E8-46BF-8F9E-1A44C3DAB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59" y="1391920"/>
            <a:ext cx="7084135" cy="39679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EAAEC34-DBFD-45B2-9965-152CC6FD61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0" y="5126566"/>
            <a:ext cx="1401068" cy="121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1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B8DA0B2-BC1C-4418-B966-CA696A0AEABB}"/>
              </a:ext>
            </a:extLst>
          </p:cNvPr>
          <p:cNvSpPr/>
          <p:nvPr/>
        </p:nvSpPr>
        <p:spPr>
          <a:xfrm>
            <a:off x="1298815" y="791747"/>
            <a:ext cx="9751010" cy="48341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1CA275F-D3E3-4FD3-8290-64063D689122}"/>
              </a:ext>
            </a:extLst>
          </p:cNvPr>
          <p:cNvSpPr txBox="1"/>
          <p:nvPr/>
        </p:nvSpPr>
        <p:spPr>
          <a:xfrm>
            <a:off x="2235200" y="1574800"/>
            <a:ext cx="8185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Montserrat Black" panose="00000A00000000000000" pitchFamily="2" charset="0"/>
              </a:rPr>
              <a:t>EGUBERRIA IZAN, IZAN ARGIA INGURUKOENTZAT</a:t>
            </a:r>
            <a:endParaRPr lang="es-ES" sz="3600" dirty="0">
              <a:solidFill>
                <a:srgbClr val="C00000"/>
              </a:solidFill>
              <a:latin typeface="Montserrat Black" panose="00000A00000000000000" pitchFamily="2" charset="0"/>
            </a:endParaRPr>
          </a:p>
          <a:p>
            <a:endParaRPr lang="es-ES" sz="3600" b="1" dirty="0">
              <a:solidFill>
                <a:srgbClr val="C00000"/>
              </a:solidFill>
            </a:endParaRPr>
          </a:p>
          <a:p>
            <a:r>
              <a:rPr lang="es-ES" sz="3600" b="1" dirty="0">
                <a:latin typeface="Montserrat Black" panose="00000A00000000000000" pitchFamily="2" charset="0"/>
              </a:rPr>
              <a:t>SÉ NAVIDAD, SÉ LUZ PARA LAS PERSONAS QUE TE RODEAN.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9CBD7E2-FF6A-40CB-93D4-788E50E49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527" y="5476874"/>
            <a:ext cx="1084197" cy="9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3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DDE0DCF-2D65-4374-8889-2591FCAC3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527" y="5476874"/>
            <a:ext cx="1084197" cy="936913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997A7FAB-CAAB-44F3-BB2D-E90CFE03A31B}"/>
              </a:ext>
            </a:extLst>
          </p:cNvPr>
          <p:cNvGrpSpPr/>
          <p:nvPr/>
        </p:nvGrpSpPr>
        <p:grpSpPr>
          <a:xfrm>
            <a:off x="162045" y="791747"/>
            <a:ext cx="10887780" cy="4834165"/>
            <a:chOff x="162045" y="791747"/>
            <a:chExt cx="10887780" cy="4834165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8E47D784-86E5-4C3A-A8D9-CF753686BFCD}"/>
                </a:ext>
              </a:extLst>
            </p:cNvPr>
            <p:cNvSpPr/>
            <p:nvPr/>
          </p:nvSpPr>
          <p:spPr>
            <a:xfrm>
              <a:off x="1298815" y="791747"/>
              <a:ext cx="9751010" cy="483416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9F95999F-2408-48BC-9B9E-8F66099D0D8A}"/>
                </a:ext>
              </a:extLst>
            </p:cNvPr>
            <p:cNvSpPr/>
            <p:nvPr/>
          </p:nvSpPr>
          <p:spPr>
            <a:xfrm>
              <a:off x="162045" y="1789498"/>
              <a:ext cx="2609850" cy="2667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EA36B18-CD6D-4E9A-AC11-653CDE5AC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968" y="2318240"/>
              <a:ext cx="2157197" cy="1609725"/>
            </a:xfrm>
            <a:prstGeom prst="rect">
              <a:avLst/>
            </a:prstGeom>
          </p:spPr>
        </p:pic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D77696A7-36A3-4E4F-9199-2EDD79357196}"/>
              </a:ext>
            </a:extLst>
          </p:cNvPr>
          <p:cNvSpPr txBox="1"/>
          <p:nvPr/>
        </p:nvSpPr>
        <p:spPr>
          <a:xfrm>
            <a:off x="3150818" y="1500669"/>
            <a:ext cx="7286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BEGIRATU </a:t>
            </a:r>
            <a:r>
              <a:rPr lang="es-ES" sz="3600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gainerako pertsonei irribarrez eta samurtasunez, epaitu gabe eta </a:t>
            </a:r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ulertzen saiatu</a:t>
            </a:r>
            <a:endParaRPr lang="es-ES" sz="3600" dirty="0">
              <a:solidFill>
                <a:srgbClr val="C00000"/>
              </a:solidFill>
              <a:latin typeface="ITC Franklin Gothic Std Bk Cd" panose="020B0506030503020204" pitchFamily="34" charset="0"/>
            </a:endParaRPr>
          </a:p>
          <a:p>
            <a:endParaRPr lang="es-ES" sz="3600" b="1" dirty="0">
              <a:latin typeface="ITC Franklin Gothic Std Bk Cd" panose="020B0506030503020204" pitchFamily="34" charset="0"/>
            </a:endParaRPr>
          </a:p>
          <a:p>
            <a:r>
              <a:rPr lang="es-ES" sz="3600" b="1" dirty="0">
                <a:latin typeface="ITC Franklin Gothic Std Bk Cd" panose="020B0506030503020204" pitchFamily="34" charset="0"/>
              </a:rPr>
              <a:t>MIRA </a:t>
            </a:r>
            <a:r>
              <a:rPr lang="es-ES" sz="3600" dirty="0">
                <a:latin typeface="ITC Franklin Gothic Std Bk Cd" panose="020B0506030503020204" pitchFamily="34" charset="0"/>
              </a:rPr>
              <a:t>a las demás personas con sonrisa y ternura, sin juzgar y trata de </a:t>
            </a:r>
            <a:r>
              <a:rPr lang="es-ES" sz="3600" b="1" dirty="0">
                <a:latin typeface="ITC Franklin Gothic Std Bk Cd" panose="020B0506030503020204" pitchFamily="34" charset="0"/>
              </a:rPr>
              <a:t>comprender.</a:t>
            </a:r>
          </a:p>
        </p:txBody>
      </p:sp>
    </p:spTree>
    <p:extLst>
      <p:ext uri="{BB962C8B-B14F-4D97-AF65-F5344CB8AC3E}">
        <p14:creationId xmlns:p14="http://schemas.microsoft.com/office/powerpoint/2010/main" val="5847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93807404-EF8E-4A3E-9248-1DD8E5315ACB}"/>
              </a:ext>
            </a:extLst>
          </p:cNvPr>
          <p:cNvGrpSpPr/>
          <p:nvPr/>
        </p:nvGrpSpPr>
        <p:grpSpPr>
          <a:xfrm>
            <a:off x="162045" y="791748"/>
            <a:ext cx="10887780" cy="4565584"/>
            <a:chOff x="162045" y="791748"/>
            <a:chExt cx="10887780" cy="4565584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C5284CBE-0685-41EB-A514-B19D9F5D9C4B}"/>
                </a:ext>
              </a:extLst>
            </p:cNvPr>
            <p:cNvSpPr/>
            <p:nvPr/>
          </p:nvSpPr>
          <p:spPr>
            <a:xfrm>
              <a:off x="1298815" y="791748"/>
              <a:ext cx="9751010" cy="456558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99EDCED4-9EB3-4EE2-9B9D-AB310B7C4329}"/>
                </a:ext>
              </a:extLst>
            </p:cNvPr>
            <p:cNvSpPr/>
            <p:nvPr/>
          </p:nvSpPr>
          <p:spPr>
            <a:xfrm>
              <a:off x="162045" y="1789498"/>
              <a:ext cx="2609850" cy="2667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BC43493-D826-47A4-9464-9D61DAB94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797" y="2143124"/>
              <a:ext cx="1842649" cy="1856661"/>
            </a:xfrm>
            <a:prstGeom prst="rect">
              <a:avLst/>
            </a:prstGeom>
          </p:spPr>
        </p:pic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7F60563-000C-4788-9761-A023DDA6A93B}"/>
              </a:ext>
            </a:extLst>
          </p:cNvPr>
          <p:cNvSpPr txBox="1"/>
          <p:nvPr/>
        </p:nvSpPr>
        <p:spPr>
          <a:xfrm>
            <a:off x="2794480" y="1500669"/>
            <a:ext cx="7663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ENTZUN </a:t>
            </a:r>
            <a:r>
              <a:rPr lang="es-ES" sz="3600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pazientzia handiz harrera- eta jasotze-lanak egiteko, distantziak laburtzeko</a:t>
            </a:r>
          </a:p>
          <a:p>
            <a:endParaRPr lang="es-ES" sz="3600" b="1" dirty="0">
              <a:latin typeface="ITC Franklin Gothic Std Bk Cd" panose="020B0506030503020204" pitchFamily="34" charset="0"/>
            </a:endParaRPr>
          </a:p>
          <a:p>
            <a:r>
              <a:rPr lang="es-ES" sz="3600" b="1" dirty="0">
                <a:latin typeface="ITC Franklin Gothic Std Bk Cd" panose="020B0506030503020204" pitchFamily="34" charset="0"/>
              </a:rPr>
              <a:t>ESCUCHA </a:t>
            </a:r>
            <a:r>
              <a:rPr lang="es-ES" sz="3600" dirty="0">
                <a:latin typeface="ITC Franklin Gothic Std Bk Cd" panose="020B0506030503020204" pitchFamily="34" charset="0"/>
              </a:rPr>
              <a:t>con paciencia para acoger y recibir, para acortar distancias.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2D23E94-9140-4F74-A9BF-AB72F3FA7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102" y="5476874"/>
            <a:ext cx="1084197" cy="9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9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1B24005C-F065-48DC-BE61-916623873236}"/>
              </a:ext>
            </a:extLst>
          </p:cNvPr>
          <p:cNvGrpSpPr/>
          <p:nvPr/>
        </p:nvGrpSpPr>
        <p:grpSpPr>
          <a:xfrm>
            <a:off x="162045" y="791748"/>
            <a:ext cx="10887780" cy="4354966"/>
            <a:chOff x="162045" y="791748"/>
            <a:chExt cx="10887780" cy="4354966"/>
          </a:xfrm>
        </p:grpSpPr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0985B625-2451-42C9-9350-2A5ABBA8A3B0}"/>
                </a:ext>
              </a:extLst>
            </p:cNvPr>
            <p:cNvSpPr/>
            <p:nvPr/>
          </p:nvSpPr>
          <p:spPr>
            <a:xfrm>
              <a:off x="1298815" y="791748"/>
              <a:ext cx="9751010" cy="435496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B5E9228C-77CE-43BC-8F64-DA2B7A92697B}"/>
                </a:ext>
              </a:extLst>
            </p:cNvPr>
            <p:cNvSpPr/>
            <p:nvPr/>
          </p:nvSpPr>
          <p:spPr>
            <a:xfrm>
              <a:off x="162045" y="1789498"/>
              <a:ext cx="2609850" cy="2667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F543B05-8ECB-42E8-8F78-E2941A5B2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055" y="1896043"/>
              <a:ext cx="1936885" cy="2204584"/>
            </a:xfrm>
            <a:prstGeom prst="rect">
              <a:avLst/>
            </a:prstGeom>
          </p:spPr>
        </p:pic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2808F13-E669-4D2C-AD88-8CBE2C6B78E9}"/>
              </a:ext>
            </a:extLst>
          </p:cNvPr>
          <p:cNvSpPr txBox="1"/>
          <p:nvPr/>
        </p:nvSpPr>
        <p:spPr>
          <a:xfrm>
            <a:off x="3385855" y="1711286"/>
            <a:ext cx="7663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ZAINDU </a:t>
            </a:r>
            <a:r>
              <a:rPr lang="es-ES" sz="3600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eta eskaini zerbait besteei</a:t>
            </a:r>
          </a:p>
          <a:p>
            <a:endParaRPr lang="es-ES" sz="3600" b="1" dirty="0">
              <a:latin typeface="ITC Franklin Gothic Std Bk Cd" panose="020B0506030503020204" pitchFamily="34" charset="0"/>
            </a:endParaRPr>
          </a:p>
          <a:p>
            <a:r>
              <a:rPr lang="es-ES" sz="3600" b="1" dirty="0">
                <a:latin typeface="ITC Franklin Gothic Std Bk Cd" panose="020B0506030503020204" pitchFamily="34" charset="0"/>
              </a:rPr>
              <a:t>CUIDA </a:t>
            </a:r>
            <a:r>
              <a:rPr lang="es-ES" sz="3600" dirty="0">
                <a:latin typeface="ITC Franklin Gothic Std Bk Cd" panose="020B0506030503020204" pitchFamily="34" charset="0"/>
              </a:rPr>
              <a:t>y ofrece algo de ti a las personas que </a:t>
            </a:r>
            <a:r>
              <a:rPr lang="es-ES" sz="3600">
                <a:latin typeface="ITC Franklin Gothic Std Bk Cd" panose="020B0506030503020204" pitchFamily="34" charset="0"/>
              </a:rPr>
              <a:t>te rodean.</a:t>
            </a:r>
            <a:endParaRPr lang="es-ES" sz="3600" dirty="0">
              <a:latin typeface="ITC Franklin Gothic Std Bk Cd" panose="020B0506030503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7887E07-2AB5-4282-BC79-C44A1DE948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102" y="5476874"/>
            <a:ext cx="1084197" cy="9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4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604C90A5-02ED-465C-BC2F-24B7A02B4D7A}"/>
              </a:ext>
            </a:extLst>
          </p:cNvPr>
          <p:cNvGrpSpPr/>
          <p:nvPr/>
        </p:nvGrpSpPr>
        <p:grpSpPr>
          <a:xfrm>
            <a:off x="162045" y="909176"/>
            <a:ext cx="10979735" cy="4565584"/>
            <a:chOff x="162045" y="909176"/>
            <a:chExt cx="10979735" cy="4565584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92F978D8-8E1C-4877-BFCE-DCFF48BE7A5B}"/>
                </a:ext>
              </a:extLst>
            </p:cNvPr>
            <p:cNvSpPr/>
            <p:nvPr/>
          </p:nvSpPr>
          <p:spPr>
            <a:xfrm>
              <a:off x="1390770" y="909176"/>
              <a:ext cx="9751010" cy="456558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52C67202-8721-43C7-A821-FACBF9E42A4F}"/>
                </a:ext>
              </a:extLst>
            </p:cNvPr>
            <p:cNvSpPr/>
            <p:nvPr/>
          </p:nvSpPr>
          <p:spPr>
            <a:xfrm>
              <a:off x="162045" y="1789498"/>
              <a:ext cx="2609850" cy="2667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B2C1F02-8256-4A5A-B904-AAB76A71C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150" y="2080643"/>
              <a:ext cx="1997715" cy="2084917"/>
            </a:xfrm>
            <a:prstGeom prst="rect">
              <a:avLst/>
            </a:prstGeom>
          </p:spPr>
        </p:pic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9DA4384-CF58-48D4-BDD5-4918E3E13F3B}"/>
              </a:ext>
            </a:extLst>
          </p:cNvPr>
          <p:cNvSpPr txBox="1"/>
          <p:nvPr/>
        </p:nvSpPr>
        <p:spPr>
          <a:xfrm>
            <a:off x="3048472" y="1612549"/>
            <a:ext cx="7286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PARTEKATU </a:t>
            </a:r>
            <a:r>
              <a:rPr lang="es-ES" sz="3600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zure poza, elkarrizketa, zure konpainia, zure eskuzabaltasuna</a:t>
            </a:r>
          </a:p>
          <a:p>
            <a:endParaRPr lang="es-ES" sz="3600" b="1" dirty="0">
              <a:latin typeface="ITC Franklin Gothic Std Bk Cd" panose="020B0506030503020204" pitchFamily="34" charset="0"/>
            </a:endParaRPr>
          </a:p>
          <a:p>
            <a:r>
              <a:rPr lang="es-ES" sz="3600" b="1" dirty="0">
                <a:latin typeface="ITC Franklin Gothic Std Bk Cd" panose="020B0506030503020204" pitchFamily="34" charset="0"/>
              </a:rPr>
              <a:t>COMPARTE </a:t>
            </a:r>
            <a:r>
              <a:rPr lang="es-ES" sz="3600" dirty="0">
                <a:latin typeface="ITC Franklin Gothic Std Bk Cd" panose="020B0506030503020204" pitchFamily="34" charset="0"/>
              </a:rPr>
              <a:t>tu alegría, tu conversación, tu compañía, tu generosidad.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09A6453-696E-447B-9506-0B291F7C9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102" y="5476874"/>
            <a:ext cx="1084197" cy="9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6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C006A85A-73DF-4528-A012-ADF581DC4D5E}"/>
              </a:ext>
            </a:extLst>
          </p:cNvPr>
          <p:cNvGrpSpPr/>
          <p:nvPr/>
        </p:nvGrpSpPr>
        <p:grpSpPr>
          <a:xfrm>
            <a:off x="162045" y="651077"/>
            <a:ext cx="11111298" cy="4964657"/>
            <a:chOff x="162045" y="651077"/>
            <a:chExt cx="11111298" cy="4964657"/>
          </a:xfrm>
        </p:grpSpPr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070D4AB1-EF23-4C16-B88F-58FEF817E992}"/>
                </a:ext>
              </a:extLst>
            </p:cNvPr>
            <p:cNvSpPr/>
            <p:nvPr/>
          </p:nvSpPr>
          <p:spPr>
            <a:xfrm>
              <a:off x="1522333" y="651077"/>
              <a:ext cx="9751010" cy="496465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C4FD515-A355-471A-8033-F2502A549FCB}"/>
                </a:ext>
              </a:extLst>
            </p:cNvPr>
            <p:cNvSpPr/>
            <p:nvPr/>
          </p:nvSpPr>
          <p:spPr>
            <a:xfrm>
              <a:off x="162045" y="1789498"/>
              <a:ext cx="2609850" cy="2667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8273299B-C13A-4B76-A3A7-243B3314E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202" y="2180692"/>
              <a:ext cx="1515080" cy="1920633"/>
            </a:xfrm>
            <a:prstGeom prst="rect">
              <a:avLst/>
            </a:prstGeom>
          </p:spPr>
        </p:pic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F44380A-8221-42C1-8CF9-F13E75F03A54}"/>
              </a:ext>
            </a:extLst>
          </p:cNvPr>
          <p:cNvSpPr txBox="1"/>
          <p:nvPr/>
        </p:nvSpPr>
        <p:spPr>
          <a:xfrm>
            <a:off x="2585650" y="1070784"/>
            <a:ext cx="82252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IDATZI </a:t>
            </a:r>
            <a:r>
              <a:rPr lang="es-ES" sz="3600" dirty="0">
                <a:solidFill>
                  <a:srgbClr val="C00000"/>
                </a:solidFill>
                <a:latin typeface="ITC Franklin Gothic Std Bk Cd" panose="020B0506030503020204" pitchFamily="34" charset="0"/>
              </a:rPr>
              <a:t>Gabon hauek proposatzen dizkizun konpromiso bat, urte berriari mundu hobea egin nahian has zaitezen.</a:t>
            </a:r>
          </a:p>
          <a:p>
            <a:endParaRPr lang="es-ES" sz="3600" b="1" dirty="0">
              <a:latin typeface="ITC Franklin Gothic Std Bk Cd" panose="020B0506030503020204" pitchFamily="34" charset="0"/>
            </a:endParaRPr>
          </a:p>
          <a:p>
            <a:r>
              <a:rPr lang="es-ES" sz="3600" b="1" dirty="0">
                <a:latin typeface="ITC Franklin Gothic Std Bk Cd" panose="020B0506030503020204" pitchFamily="34" charset="0"/>
              </a:rPr>
              <a:t>ESCRIBE </a:t>
            </a:r>
            <a:r>
              <a:rPr lang="es-ES" sz="3600" dirty="0">
                <a:latin typeface="ITC Franklin Gothic Std Bk Cd" panose="020B0506030503020204" pitchFamily="34" charset="0"/>
              </a:rPr>
              <a:t>un compromiso que te propongas esta Navidad para que empieces el nuevo año con deseos de hacer el mundo mejor.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18F5538-F67B-4A0D-9254-B82B6BCD5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102" y="5476874"/>
            <a:ext cx="1084197" cy="9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8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05B525-5A7B-4624-8D98-55C565F8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761"/>
            <a:ext cx="12192000" cy="696976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B6B772D-05E6-4E11-927E-FB9FDF2154FF}"/>
              </a:ext>
            </a:extLst>
          </p:cNvPr>
          <p:cNvSpPr txBox="1"/>
          <p:nvPr/>
        </p:nvSpPr>
        <p:spPr>
          <a:xfrm>
            <a:off x="1991360" y="1320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lack" panose="00000A00000000000000" pitchFamily="2" charset="0"/>
              </a:rPr>
              <a:t>Gabon Zoriontsuak!</a:t>
            </a:r>
          </a:p>
          <a:p>
            <a:r>
              <a:rPr lang="es-E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lack" panose="00000A00000000000000" pitchFamily="2" charset="0"/>
              </a:rPr>
              <a:t>Feliz Navidad!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1E78E14-9E61-4D3C-A70D-DA94D5E27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0" y="5126566"/>
            <a:ext cx="1401068" cy="121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43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2C9282BC8409B40BA5F467F3CA2D582" ma:contentTypeVersion="14" ma:contentTypeDescription="Crear nuevo documento." ma:contentTypeScope="" ma:versionID="bac140e0289e5215f91e7756c38acfed">
  <xsd:schema xmlns:xsd="http://www.w3.org/2001/XMLSchema" xmlns:xs="http://www.w3.org/2001/XMLSchema" xmlns:p="http://schemas.microsoft.com/office/2006/metadata/properties" xmlns:ns3="8c9565bb-556d-4db5-ac9d-cfc58278a86b" xmlns:ns4="9db02294-3f1a-4a95-b5a5-ae7f2767957b" targetNamespace="http://schemas.microsoft.com/office/2006/metadata/properties" ma:root="true" ma:fieldsID="48d71573c98a931e96ed9d4e5ec05f34" ns3:_="" ns4:_="">
    <xsd:import namespace="8c9565bb-556d-4db5-ac9d-cfc58278a86b"/>
    <xsd:import namespace="9db02294-3f1a-4a95-b5a5-ae7f276795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565bb-556d-4db5-ac9d-cfc58278a8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02294-3f1a-4a95-b5a5-ae7f27679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1A1CF0-5B35-4356-90AC-B4F4C8F1534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9db02294-3f1a-4a95-b5a5-ae7f2767957b"/>
    <ds:schemaRef ds:uri="8c9565bb-556d-4db5-ac9d-cfc58278a86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963F99-FB4B-4FD9-BE52-0D1DB0D05A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A8A77-BACD-435E-8CA8-D71148D365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565bb-556d-4db5-ac9d-cfc58278a86b"/>
    <ds:schemaRef ds:uri="9db02294-3f1a-4a95-b5a5-ae7f27679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156</Words>
  <Application>Microsoft Office PowerPoint</Application>
  <PresentationFormat>Panorámica</PresentationFormat>
  <Paragraphs>20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ITC Franklin Gothic Std Bk Cd</vt:lpstr>
      <vt:lpstr>Montserrat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Begoña Rey</dc:creator>
  <cp:lastModifiedBy>Begoña Rey</cp:lastModifiedBy>
  <cp:revision>10</cp:revision>
  <dcterms:created xsi:type="dcterms:W3CDTF">2022-11-21T11:41:07Z</dcterms:created>
  <dcterms:modified xsi:type="dcterms:W3CDTF">2022-11-28T11:57:05Z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333285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  <property fmtid="{D5CDD505-2E9C-101B-9397-08002B2CF9AE}" pid="5" name="ContentTypeId">
    <vt:lpwstr>0x01010012C9282BC8409B40BA5F467F3CA2D582</vt:lpwstr>
  </property>
</Properties>
</file>